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34D77C-1AD7-45C6-BE10-C434D69F3DCB}" v="83" dt="2021-11-12T16:14:05.4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792" y="6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ie Saunders" userId="7f97299e-4edc-4ae9-82ab-e7beded6a8a1" providerId="ADAL" clId="{6334D77C-1AD7-45C6-BE10-C434D69F3DCB}"/>
    <pc:docChg chg="undo custSel addSld delSld modSld modMainMaster">
      <pc:chgData name="Lucie Saunders" userId="7f97299e-4edc-4ae9-82ab-e7beded6a8a1" providerId="ADAL" clId="{6334D77C-1AD7-45C6-BE10-C434D69F3DCB}" dt="2021-11-12T16:18:49.068" v="577" actId="680"/>
      <pc:docMkLst>
        <pc:docMk/>
      </pc:docMkLst>
      <pc:sldChg chg="modSp mod">
        <pc:chgData name="Lucie Saunders" userId="7f97299e-4edc-4ae9-82ab-e7beded6a8a1" providerId="ADAL" clId="{6334D77C-1AD7-45C6-BE10-C434D69F3DCB}" dt="2021-11-12T15:02:07.813" v="226"/>
        <pc:sldMkLst>
          <pc:docMk/>
          <pc:sldMk cId="0" sldId="256"/>
        </pc:sldMkLst>
        <pc:spChg chg="mod">
          <ac:chgData name="Lucie Saunders" userId="7f97299e-4edc-4ae9-82ab-e7beded6a8a1" providerId="ADAL" clId="{6334D77C-1AD7-45C6-BE10-C434D69F3DCB}" dt="2021-11-12T15:02:07.813" v="226"/>
          <ac:spMkLst>
            <pc:docMk/>
            <pc:sldMk cId="0" sldId="256"/>
            <ac:spMk id="2" creationId="{00000000-0000-0000-0000-000000000000}"/>
          </ac:spMkLst>
        </pc:spChg>
        <pc:spChg chg="mod">
          <ac:chgData name="Lucie Saunders" userId="7f97299e-4edc-4ae9-82ab-e7beded6a8a1" providerId="ADAL" clId="{6334D77C-1AD7-45C6-BE10-C434D69F3DCB}" dt="2021-11-12T15:02:07.813" v="226"/>
          <ac:spMkLst>
            <pc:docMk/>
            <pc:sldMk cId="0" sldId="256"/>
            <ac:spMk id="3" creationId="{00000000-0000-0000-0000-000000000000}"/>
          </ac:spMkLst>
        </pc:spChg>
      </pc:sldChg>
      <pc:sldChg chg="addSp delSp modSp mod">
        <pc:chgData name="Lucie Saunders" userId="7f97299e-4edc-4ae9-82ab-e7beded6a8a1" providerId="ADAL" clId="{6334D77C-1AD7-45C6-BE10-C434D69F3DCB}" dt="2021-11-12T15:08:59.176" v="332" actId="1076"/>
        <pc:sldMkLst>
          <pc:docMk/>
          <pc:sldMk cId="0" sldId="257"/>
        </pc:sldMkLst>
        <pc:spChg chg="del mod">
          <ac:chgData name="Lucie Saunders" userId="7f97299e-4edc-4ae9-82ab-e7beded6a8a1" providerId="ADAL" clId="{6334D77C-1AD7-45C6-BE10-C434D69F3DCB}" dt="2021-11-12T15:02:49.467" v="228" actId="478"/>
          <ac:spMkLst>
            <pc:docMk/>
            <pc:sldMk cId="0" sldId="257"/>
            <ac:spMk id="2" creationId="{00000000-0000-0000-0000-000000000000}"/>
          </ac:spMkLst>
        </pc:spChg>
        <pc:spChg chg="del mod">
          <ac:chgData name="Lucie Saunders" userId="7f97299e-4edc-4ae9-82ab-e7beded6a8a1" providerId="ADAL" clId="{6334D77C-1AD7-45C6-BE10-C434D69F3DCB}" dt="2021-11-12T15:02:55.922" v="232" actId="478"/>
          <ac:spMkLst>
            <pc:docMk/>
            <pc:sldMk cId="0" sldId="257"/>
            <ac:spMk id="3" creationId="{00000000-0000-0000-0000-000000000000}"/>
          </ac:spMkLst>
        </pc:spChg>
        <pc:spChg chg="add del mod">
          <ac:chgData name="Lucie Saunders" userId="7f97299e-4edc-4ae9-82ab-e7beded6a8a1" providerId="ADAL" clId="{6334D77C-1AD7-45C6-BE10-C434D69F3DCB}" dt="2021-11-12T15:02:51.651" v="230" actId="478"/>
          <ac:spMkLst>
            <pc:docMk/>
            <pc:sldMk cId="0" sldId="257"/>
            <ac:spMk id="5" creationId="{8A8575EF-9BF7-45CD-850A-279263F6BCAA}"/>
          </ac:spMkLst>
        </pc:spChg>
        <pc:spChg chg="add del mod">
          <ac:chgData name="Lucie Saunders" userId="7f97299e-4edc-4ae9-82ab-e7beded6a8a1" providerId="ADAL" clId="{6334D77C-1AD7-45C6-BE10-C434D69F3DCB}" dt="2021-11-12T15:03:22.043" v="237" actId="478"/>
          <ac:spMkLst>
            <pc:docMk/>
            <pc:sldMk cId="0" sldId="257"/>
            <ac:spMk id="7" creationId="{CEEAB090-7217-4F8E-9A44-8DE5C9B73B10}"/>
          </ac:spMkLst>
        </pc:spChg>
        <pc:spChg chg="add mod">
          <ac:chgData name="Lucie Saunders" userId="7f97299e-4edc-4ae9-82ab-e7beded6a8a1" providerId="ADAL" clId="{6334D77C-1AD7-45C6-BE10-C434D69F3DCB}" dt="2021-11-12T15:08:46.380" v="329" actId="2711"/>
          <ac:spMkLst>
            <pc:docMk/>
            <pc:sldMk cId="0" sldId="257"/>
            <ac:spMk id="8" creationId="{B1AAD77B-1B81-44FE-8AA3-1702E5F4EADA}"/>
          </ac:spMkLst>
        </pc:spChg>
        <pc:spChg chg="add mod">
          <ac:chgData name="Lucie Saunders" userId="7f97299e-4edc-4ae9-82ab-e7beded6a8a1" providerId="ADAL" clId="{6334D77C-1AD7-45C6-BE10-C434D69F3DCB}" dt="2021-11-12T15:08:59.176" v="332" actId="1076"/>
          <ac:spMkLst>
            <pc:docMk/>
            <pc:sldMk cId="0" sldId="257"/>
            <ac:spMk id="9" creationId="{438BEDC0-B972-4034-96A2-2E35DF841F38}"/>
          </ac:spMkLst>
        </pc:spChg>
      </pc:sldChg>
      <pc:sldChg chg="addSp delSp modSp new mod">
        <pc:chgData name="Lucie Saunders" userId="7f97299e-4edc-4ae9-82ab-e7beded6a8a1" providerId="ADAL" clId="{6334D77C-1AD7-45C6-BE10-C434D69F3DCB}" dt="2021-11-12T15:25:09.310" v="381" actId="14100"/>
        <pc:sldMkLst>
          <pc:docMk/>
          <pc:sldMk cId="3125120395" sldId="258"/>
        </pc:sldMkLst>
        <pc:spChg chg="mod">
          <ac:chgData name="Lucie Saunders" userId="7f97299e-4edc-4ae9-82ab-e7beded6a8a1" providerId="ADAL" clId="{6334D77C-1AD7-45C6-BE10-C434D69F3DCB}" dt="2021-11-12T15:24:16.291" v="366" actId="14100"/>
          <ac:spMkLst>
            <pc:docMk/>
            <pc:sldMk cId="3125120395" sldId="258"/>
            <ac:spMk id="2" creationId="{EEE43A50-02EA-4ACB-B220-3F94AA693361}"/>
          </ac:spMkLst>
        </pc:spChg>
        <pc:spChg chg="del mod">
          <ac:chgData name="Lucie Saunders" userId="7f97299e-4edc-4ae9-82ab-e7beded6a8a1" providerId="ADAL" clId="{6334D77C-1AD7-45C6-BE10-C434D69F3DCB}" dt="2021-11-12T15:04:31.317" v="285" actId="478"/>
          <ac:spMkLst>
            <pc:docMk/>
            <pc:sldMk cId="3125120395" sldId="258"/>
            <ac:spMk id="3" creationId="{A7AA1CC0-889B-4855-9673-C0025BDD493D}"/>
          </ac:spMkLst>
        </pc:spChg>
        <pc:spChg chg="add del mod">
          <ac:chgData name="Lucie Saunders" userId="7f97299e-4edc-4ae9-82ab-e7beded6a8a1" providerId="ADAL" clId="{6334D77C-1AD7-45C6-BE10-C434D69F3DCB}" dt="2021-11-12T15:04:35.091" v="287" actId="478"/>
          <ac:spMkLst>
            <pc:docMk/>
            <pc:sldMk cId="3125120395" sldId="258"/>
            <ac:spMk id="4" creationId="{3FAC3BFC-5D94-465D-A129-D30F047B8F89}"/>
          </ac:spMkLst>
        </pc:spChg>
        <pc:spChg chg="add del mod">
          <ac:chgData name="Lucie Saunders" userId="7f97299e-4edc-4ae9-82ab-e7beded6a8a1" providerId="ADAL" clId="{6334D77C-1AD7-45C6-BE10-C434D69F3DCB}" dt="2021-11-12T15:04:58.585" v="293" actId="478"/>
          <ac:spMkLst>
            <pc:docMk/>
            <pc:sldMk cId="3125120395" sldId="258"/>
            <ac:spMk id="6" creationId="{DF621E16-05DD-4ACB-AD40-7A067295AFC0}"/>
          </ac:spMkLst>
        </pc:spChg>
        <pc:spChg chg="add mod">
          <ac:chgData name="Lucie Saunders" userId="7f97299e-4edc-4ae9-82ab-e7beded6a8a1" providerId="ADAL" clId="{6334D77C-1AD7-45C6-BE10-C434D69F3DCB}" dt="2021-11-12T15:06:01.826" v="306" actId="1035"/>
          <ac:spMkLst>
            <pc:docMk/>
            <pc:sldMk cId="3125120395" sldId="258"/>
            <ac:spMk id="7" creationId="{D6AFD8FF-D92C-46AF-82A6-B1403B424C95}"/>
          </ac:spMkLst>
        </pc:spChg>
        <pc:spChg chg="add mod">
          <ac:chgData name="Lucie Saunders" userId="7f97299e-4edc-4ae9-82ab-e7beded6a8a1" providerId="ADAL" clId="{6334D77C-1AD7-45C6-BE10-C434D69F3DCB}" dt="2021-11-12T15:24:26.592" v="367" actId="1076"/>
          <ac:spMkLst>
            <pc:docMk/>
            <pc:sldMk cId="3125120395" sldId="258"/>
            <ac:spMk id="8" creationId="{8522FA97-4B4B-45D7-8232-9EEF0B9D024A}"/>
          </ac:spMkLst>
        </pc:spChg>
        <pc:spChg chg="add mod">
          <ac:chgData name="Lucie Saunders" userId="7f97299e-4edc-4ae9-82ab-e7beded6a8a1" providerId="ADAL" clId="{6334D77C-1AD7-45C6-BE10-C434D69F3DCB}" dt="2021-11-12T15:06:01.826" v="306" actId="1035"/>
          <ac:spMkLst>
            <pc:docMk/>
            <pc:sldMk cId="3125120395" sldId="258"/>
            <ac:spMk id="9" creationId="{103F616B-C862-4BD0-AE57-C09B3981B606}"/>
          </ac:spMkLst>
        </pc:spChg>
        <pc:spChg chg="add mod">
          <ac:chgData name="Lucie Saunders" userId="7f97299e-4edc-4ae9-82ab-e7beded6a8a1" providerId="ADAL" clId="{6334D77C-1AD7-45C6-BE10-C434D69F3DCB}" dt="2021-11-12T15:25:09.310" v="381" actId="14100"/>
          <ac:spMkLst>
            <pc:docMk/>
            <pc:sldMk cId="3125120395" sldId="258"/>
            <ac:spMk id="10" creationId="{19161FF8-EA1D-44F8-B2E3-81D97114BEE8}"/>
          </ac:spMkLst>
        </pc:spChg>
        <pc:spChg chg="add mod">
          <ac:chgData name="Lucie Saunders" userId="7f97299e-4edc-4ae9-82ab-e7beded6a8a1" providerId="ADAL" clId="{6334D77C-1AD7-45C6-BE10-C434D69F3DCB}" dt="2021-11-12T15:07:15.541" v="324" actId="207"/>
          <ac:spMkLst>
            <pc:docMk/>
            <pc:sldMk cId="3125120395" sldId="258"/>
            <ac:spMk id="11" creationId="{9EFAB69F-DCCD-45B4-B8E0-817297D6B751}"/>
          </ac:spMkLst>
        </pc:spChg>
      </pc:sldChg>
      <pc:sldChg chg="addSp modSp new mod modNotesTx">
        <pc:chgData name="Lucie Saunders" userId="7f97299e-4edc-4ae9-82ab-e7beded6a8a1" providerId="ADAL" clId="{6334D77C-1AD7-45C6-BE10-C434D69F3DCB}" dt="2021-11-12T15:23:56.341" v="364" actId="14100"/>
        <pc:sldMkLst>
          <pc:docMk/>
          <pc:sldMk cId="2610096202" sldId="259"/>
        </pc:sldMkLst>
        <pc:spChg chg="add mod">
          <ac:chgData name="Lucie Saunders" userId="7f97299e-4edc-4ae9-82ab-e7beded6a8a1" providerId="ADAL" clId="{6334D77C-1AD7-45C6-BE10-C434D69F3DCB}" dt="2021-11-12T15:23:56.341" v="364" actId="14100"/>
          <ac:spMkLst>
            <pc:docMk/>
            <pc:sldMk cId="2610096202" sldId="259"/>
            <ac:spMk id="2" creationId="{460AF45A-AA20-49A8-A083-86F1C8A6C504}"/>
          </ac:spMkLst>
        </pc:spChg>
        <pc:spChg chg="add mod">
          <ac:chgData name="Lucie Saunders" userId="7f97299e-4edc-4ae9-82ab-e7beded6a8a1" providerId="ADAL" clId="{6334D77C-1AD7-45C6-BE10-C434D69F3DCB}" dt="2021-11-12T15:18:19.446" v="355" actId="1076"/>
          <ac:spMkLst>
            <pc:docMk/>
            <pc:sldMk cId="2610096202" sldId="259"/>
            <ac:spMk id="3" creationId="{F8CBF394-669F-4F07-AE00-DCDFEB102D3F}"/>
          </ac:spMkLst>
        </pc:spChg>
        <pc:spChg chg="add mod">
          <ac:chgData name="Lucie Saunders" userId="7f97299e-4edc-4ae9-82ab-e7beded6a8a1" providerId="ADAL" clId="{6334D77C-1AD7-45C6-BE10-C434D69F3DCB}" dt="2021-11-12T15:18:43.957" v="358" actId="1076"/>
          <ac:spMkLst>
            <pc:docMk/>
            <pc:sldMk cId="2610096202" sldId="259"/>
            <ac:spMk id="4" creationId="{06068661-932E-45A0-AF5B-AC317776709C}"/>
          </ac:spMkLst>
        </pc:spChg>
        <pc:spChg chg="add mod">
          <ac:chgData name="Lucie Saunders" userId="7f97299e-4edc-4ae9-82ab-e7beded6a8a1" providerId="ADAL" clId="{6334D77C-1AD7-45C6-BE10-C434D69F3DCB}" dt="2021-11-12T15:15:41.323" v="343" actId="1076"/>
          <ac:spMkLst>
            <pc:docMk/>
            <pc:sldMk cId="2610096202" sldId="259"/>
            <ac:spMk id="5" creationId="{3B27B2A7-449C-4658-B5B7-EF3CB9471F97}"/>
          </ac:spMkLst>
        </pc:spChg>
        <pc:spChg chg="add mod">
          <ac:chgData name="Lucie Saunders" userId="7f97299e-4edc-4ae9-82ab-e7beded6a8a1" providerId="ADAL" clId="{6334D77C-1AD7-45C6-BE10-C434D69F3DCB}" dt="2021-11-12T15:18:49.254" v="359" actId="1076"/>
          <ac:spMkLst>
            <pc:docMk/>
            <pc:sldMk cId="2610096202" sldId="259"/>
            <ac:spMk id="6" creationId="{A6046D26-38C8-495C-8BAE-3DF682F694A7}"/>
          </ac:spMkLst>
        </pc:spChg>
        <pc:spChg chg="add mod">
          <ac:chgData name="Lucie Saunders" userId="7f97299e-4edc-4ae9-82ab-e7beded6a8a1" providerId="ADAL" clId="{6334D77C-1AD7-45C6-BE10-C434D69F3DCB}" dt="2021-11-12T15:16:54.815" v="349" actId="207"/>
          <ac:spMkLst>
            <pc:docMk/>
            <pc:sldMk cId="2610096202" sldId="259"/>
            <ac:spMk id="7" creationId="{C1C3A795-8B9C-4CF1-9A13-85BE47FC5045}"/>
          </ac:spMkLst>
        </pc:spChg>
      </pc:sldChg>
      <pc:sldChg chg="addSp modSp new mod">
        <pc:chgData name="Lucie Saunders" userId="7f97299e-4edc-4ae9-82ab-e7beded6a8a1" providerId="ADAL" clId="{6334D77C-1AD7-45C6-BE10-C434D69F3DCB}" dt="2021-11-12T15:26:56.554" v="387" actId="14100"/>
        <pc:sldMkLst>
          <pc:docMk/>
          <pc:sldMk cId="474725430" sldId="260"/>
        </pc:sldMkLst>
        <pc:spChg chg="add mod">
          <ac:chgData name="Lucie Saunders" userId="7f97299e-4edc-4ae9-82ab-e7beded6a8a1" providerId="ADAL" clId="{6334D77C-1AD7-45C6-BE10-C434D69F3DCB}" dt="2021-11-12T15:26:48.370" v="385" actId="14100"/>
          <ac:spMkLst>
            <pc:docMk/>
            <pc:sldMk cId="474725430" sldId="260"/>
            <ac:spMk id="2" creationId="{6DF007E7-9CDB-402E-B90D-0521C002F324}"/>
          </ac:spMkLst>
        </pc:spChg>
        <pc:spChg chg="add mod">
          <ac:chgData name="Lucie Saunders" userId="7f97299e-4edc-4ae9-82ab-e7beded6a8a1" providerId="ADAL" clId="{6334D77C-1AD7-45C6-BE10-C434D69F3DCB}" dt="2021-11-12T15:26:56.554" v="387" actId="14100"/>
          <ac:spMkLst>
            <pc:docMk/>
            <pc:sldMk cId="474725430" sldId="260"/>
            <ac:spMk id="3" creationId="{D2ABBC12-55AE-4F47-9C39-74CBAAC6D50A}"/>
          </ac:spMkLst>
        </pc:spChg>
      </pc:sldChg>
      <pc:sldChg chg="addSp modSp new mod modNotesTx">
        <pc:chgData name="Lucie Saunders" userId="7f97299e-4edc-4ae9-82ab-e7beded6a8a1" providerId="ADAL" clId="{6334D77C-1AD7-45C6-BE10-C434D69F3DCB}" dt="2021-11-12T15:30:27.173" v="416"/>
        <pc:sldMkLst>
          <pc:docMk/>
          <pc:sldMk cId="813246344" sldId="261"/>
        </pc:sldMkLst>
        <pc:spChg chg="add mod">
          <ac:chgData name="Lucie Saunders" userId="7f97299e-4edc-4ae9-82ab-e7beded6a8a1" providerId="ADAL" clId="{6334D77C-1AD7-45C6-BE10-C434D69F3DCB}" dt="2021-11-12T15:27:56.067" v="393" actId="113"/>
          <ac:spMkLst>
            <pc:docMk/>
            <pc:sldMk cId="813246344" sldId="261"/>
            <ac:spMk id="2" creationId="{4A4563E9-5128-4F69-BE14-C6A7C3DC88E4}"/>
          </ac:spMkLst>
        </pc:spChg>
        <pc:spChg chg="add mod">
          <ac:chgData name="Lucie Saunders" userId="7f97299e-4edc-4ae9-82ab-e7beded6a8a1" providerId="ADAL" clId="{6334D77C-1AD7-45C6-BE10-C434D69F3DCB}" dt="2021-11-12T15:28:34.871" v="399" actId="1036"/>
          <ac:spMkLst>
            <pc:docMk/>
            <pc:sldMk cId="813246344" sldId="261"/>
            <ac:spMk id="3" creationId="{48251102-36FA-4441-AF08-139AA35C4991}"/>
          </ac:spMkLst>
        </pc:spChg>
      </pc:sldChg>
      <pc:sldChg chg="addSp delSp modSp new mod modNotesTx">
        <pc:chgData name="Lucie Saunders" userId="7f97299e-4edc-4ae9-82ab-e7beded6a8a1" providerId="ADAL" clId="{6334D77C-1AD7-45C6-BE10-C434D69F3DCB}" dt="2021-11-12T15:30:08.307" v="415" actId="20577"/>
        <pc:sldMkLst>
          <pc:docMk/>
          <pc:sldMk cId="3958557382" sldId="262"/>
        </pc:sldMkLst>
        <pc:spChg chg="add mod">
          <ac:chgData name="Lucie Saunders" userId="7f97299e-4edc-4ae9-82ab-e7beded6a8a1" providerId="ADAL" clId="{6334D77C-1AD7-45C6-BE10-C434D69F3DCB}" dt="2021-11-12T15:29:16.696" v="406" actId="207"/>
          <ac:spMkLst>
            <pc:docMk/>
            <pc:sldMk cId="3958557382" sldId="262"/>
            <ac:spMk id="2" creationId="{BC0746C7-D8AB-40FD-9D27-BA7774045810}"/>
          </ac:spMkLst>
        </pc:spChg>
        <pc:spChg chg="add mod">
          <ac:chgData name="Lucie Saunders" userId="7f97299e-4edc-4ae9-82ab-e7beded6a8a1" providerId="ADAL" clId="{6334D77C-1AD7-45C6-BE10-C434D69F3DCB}" dt="2021-11-12T15:29:26.598" v="408" actId="14100"/>
          <ac:spMkLst>
            <pc:docMk/>
            <pc:sldMk cId="3958557382" sldId="262"/>
            <ac:spMk id="3" creationId="{24627904-CBC1-4348-A70D-5AB411FACBB2}"/>
          </ac:spMkLst>
        </pc:spChg>
        <pc:spChg chg="add mod">
          <ac:chgData name="Lucie Saunders" userId="7f97299e-4edc-4ae9-82ab-e7beded6a8a1" providerId="ADAL" clId="{6334D77C-1AD7-45C6-BE10-C434D69F3DCB}" dt="2021-11-12T15:29:41.950" v="409" actId="207"/>
          <ac:spMkLst>
            <pc:docMk/>
            <pc:sldMk cId="3958557382" sldId="262"/>
            <ac:spMk id="4" creationId="{CFC1562D-513F-46B9-A37E-B5E6EC537502}"/>
          </ac:spMkLst>
        </pc:spChg>
        <pc:spChg chg="add del mod">
          <ac:chgData name="Lucie Saunders" userId="7f97299e-4edc-4ae9-82ab-e7beded6a8a1" providerId="ADAL" clId="{6334D77C-1AD7-45C6-BE10-C434D69F3DCB}" dt="2021-11-12T15:29:57.976" v="413"/>
          <ac:spMkLst>
            <pc:docMk/>
            <pc:sldMk cId="3958557382" sldId="262"/>
            <ac:spMk id="5" creationId="{11A131B8-4F23-4EC0-AED6-9B992A676104}"/>
          </ac:spMkLst>
        </pc:spChg>
        <pc:spChg chg="add del mod">
          <ac:chgData name="Lucie Saunders" userId="7f97299e-4edc-4ae9-82ab-e7beded6a8a1" providerId="ADAL" clId="{6334D77C-1AD7-45C6-BE10-C434D69F3DCB}" dt="2021-11-12T15:29:57.976" v="413"/>
          <ac:spMkLst>
            <pc:docMk/>
            <pc:sldMk cId="3958557382" sldId="262"/>
            <ac:spMk id="6" creationId="{28FACAE3-DE93-4AA4-957B-256A54F5BB49}"/>
          </ac:spMkLst>
        </pc:spChg>
        <pc:spChg chg="add del mod">
          <ac:chgData name="Lucie Saunders" userId="7f97299e-4edc-4ae9-82ab-e7beded6a8a1" providerId="ADAL" clId="{6334D77C-1AD7-45C6-BE10-C434D69F3DCB}" dt="2021-11-12T15:29:57.976" v="413"/>
          <ac:spMkLst>
            <pc:docMk/>
            <pc:sldMk cId="3958557382" sldId="262"/>
            <ac:spMk id="7" creationId="{E47E3B87-BFB8-4D3E-936C-C40DC1A59DE3}"/>
          </ac:spMkLst>
        </pc:spChg>
      </pc:sldChg>
      <pc:sldChg chg="addSp modSp new mod">
        <pc:chgData name="Lucie Saunders" userId="7f97299e-4edc-4ae9-82ab-e7beded6a8a1" providerId="ADAL" clId="{6334D77C-1AD7-45C6-BE10-C434D69F3DCB}" dt="2021-11-12T15:34:36.313" v="422" actId="14100"/>
        <pc:sldMkLst>
          <pc:docMk/>
          <pc:sldMk cId="2576717952" sldId="263"/>
        </pc:sldMkLst>
        <pc:spChg chg="add mod">
          <ac:chgData name="Lucie Saunders" userId="7f97299e-4edc-4ae9-82ab-e7beded6a8a1" providerId="ADAL" clId="{6334D77C-1AD7-45C6-BE10-C434D69F3DCB}" dt="2021-11-12T15:34:27.223" v="421" actId="207"/>
          <ac:spMkLst>
            <pc:docMk/>
            <pc:sldMk cId="2576717952" sldId="263"/>
            <ac:spMk id="2" creationId="{C18C72D3-8510-46A2-8FD8-AACDE8AE0503}"/>
          </ac:spMkLst>
        </pc:spChg>
        <pc:spChg chg="add mod">
          <ac:chgData name="Lucie Saunders" userId="7f97299e-4edc-4ae9-82ab-e7beded6a8a1" providerId="ADAL" clId="{6334D77C-1AD7-45C6-BE10-C434D69F3DCB}" dt="2021-11-12T15:34:36.313" v="422" actId="14100"/>
          <ac:spMkLst>
            <pc:docMk/>
            <pc:sldMk cId="2576717952" sldId="263"/>
            <ac:spMk id="3" creationId="{53E698DC-8A05-4DC8-A7E3-D269F22CFE3A}"/>
          </ac:spMkLst>
        </pc:spChg>
      </pc:sldChg>
      <pc:sldChg chg="addSp delSp modSp new mod modNotesTx">
        <pc:chgData name="Lucie Saunders" userId="7f97299e-4edc-4ae9-82ab-e7beded6a8a1" providerId="ADAL" clId="{6334D77C-1AD7-45C6-BE10-C434D69F3DCB}" dt="2021-11-12T16:12:48.655" v="548" actId="14100"/>
        <pc:sldMkLst>
          <pc:docMk/>
          <pc:sldMk cId="1639017461" sldId="264"/>
        </pc:sldMkLst>
        <pc:spChg chg="add del mod">
          <ac:chgData name="Lucie Saunders" userId="7f97299e-4edc-4ae9-82ab-e7beded6a8a1" providerId="ADAL" clId="{6334D77C-1AD7-45C6-BE10-C434D69F3DCB}" dt="2021-11-12T15:35:27.013" v="425" actId="478"/>
          <ac:spMkLst>
            <pc:docMk/>
            <pc:sldMk cId="1639017461" sldId="264"/>
            <ac:spMk id="2" creationId="{34107BDA-D075-4250-8381-A4B43B2364AC}"/>
          </ac:spMkLst>
        </pc:spChg>
        <pc:spChg chg="add del mod">
          <ac:chgData name="Lucie Saunders" userId="7f97299e-4edc-4ae9-82ab-e7beded6a8a1" providerId="ADAL" clId="{6334D77C-1AD7-45C6-BE10-C434D69F3DCB}" dt="2021-11-12T15:35:27.013" v="425" actId="478"/>
          <ac:spMkLst>
            <pc:docMk/>
            <pc:sldMk cId="1639017461" sldId="264"/>
            <ac:spMk id="4" creationId="{717A93D5-5172-4A84-8859-17B1AD663DA6}"/>
          </ac:spMkLst>
        </pc:spChg>
        <pc:spChg chg="add del mod">
          <ac:chgData name="Lucie Saunders" userId="7f97299e-4edc-4ae9-82ab-e7beded6a8a1" providerId="ADAL" clId="{6334D77C-1AD7-45C6-BE10-C434D69F3DCB}" dt="2021-11-12T15:35:27.013" v="425" actId="478"/>
          <ac:spMkLst>
            <pc:docMk/>
            <pc:sldMk cId="1639017461" sldId="264"/>
            <ac:spMk id="5" creationId="{238F9107-02F0-4027-9E39-11C85F678486}"/>
          </ac:spMkLst>
        </pc:spChg>
        <pc:spChg chg="add mod">
          <ac:chgData name="Lucie Saunders" userId="7f97299e-4edc-4ae9-82ab-e7beded6a8a1" providerId="ADAL" clId="{6334D77C-1AD7-45C6-BE10-C434D69F3DCB}" dt="2021-11-12T15:36:11.171" v="436" actId="1076"/>
          <ac:spMkLst>
            <pc:docMk/>
            <pc:sldMk cId="1639017461" sldId="264"/>
            <ac:spMk id="6" creationId="{9182CA39-8EEE-4891-B174-BA36FC603E6C}"/>
          </ac:spMkLst>
        </pc:spChg>
        <pc:spChg chg="add mod">
          <ac:chgData name="Lucie Saunders" userId="7f97299e-4edc-4ae9-82ab-e7beded6a8a1" providerId="ADAL" clId="{6334D77C-1AD7-45C6-BE10-C434D69F3DCB}" dt="2021-11-12T15:39:25.949" v="439" actId="14100"/>
          <ac:spMkLst>
            <pc:docMk/>
            <pc:sldMk cId="1639017461" sldId="264"/>
            <ac:spMk id="8" creationId="{3BA6CB03-16DD-453E-A4D7-C223D61628AC}"/>
          </ac:spMkLst>
        </pc:spChg>
        <pc:spChg chg="add mod">
          <ac:chgData name="Lucie Saunders" userId="7f97299e-4edc-4ae9-82ab-e7beded6a8a1" providerId="ADAL" clId="{6334D77C-1AD7-45C6-BE10-C434D69F3DCB}" dt="2021-11-12T15:40:03.391" v="455" actId="1036"/>
          <ac:spMkLst>
            <pc:docMk/>
            <pc:sldMk cId="1639017461" sldId="264"/>
            <ac:spMk id="11" creationId="{F484A2B1-5139-4DFE-BE8E-3C74BFB9ED3B}"/>
          </ac:spMkLst>
        </pc:spChg>
        <pc:graphicFrameChg chg="add del mod">
          <ac:chgData name="Lucie Saunders" userId="7f97299e-4edc-4ae9-82ab-e7beded6a8a1" providerId="ADAL" clId="{6334D77C-1AD7-45C6-BE10-C434D69F3DCB}" dt="2021-11-12T15:35:27.013" v="425" actId="478"/>
          <ac:graphicFrameMkLst>
            <pc:docMk/>
            <pc:sldMk cId="1639017461" sldId="264"/>
            <ac:graphicFrameMk id="3" creationId="{9364DD26-29F4-4BA3-B02E-CAAF5A07D84F}"/>
          </ac:graphicFrameMkLst>
        </pc:graphicFrameChg>
        <pc:graphicFrameChg chg="add mod">
          <ac:chgData name="Lucie Saunders" userId="7f97299e-4edc-4ae9-82ab-e7beded6a8a1" providerId="ADAL" clId="{6334D77C-1AD7-45C6-BE10-C434D69F3DCB}" dt="2021-11-12T16:12:48.655" v="548" actId="14100"/>
          <ac:graphicFrameMkLst>
            <pc:docMk/>
            <pc:sldMk cId="1639017461" sldId="264"/>
            <ac:graphicFrameMk id="7" creationId="{3892108F-75CF-4EED-8B43-275EA9DEFC5D}"/>
          </ac:graphicFrameMkLst>
        </pc:graphicFrameChg>
        <pc:picChg chg="add mod">
          <ac:chgData name="Lucie Saunders" userId="7f97299e-4edc-4ae9-82ab-e7beded6a8a1" providerId="ADAL" clId="{6334D77C-1AD7-45C6-BE10-C434D69F3DCB}" dt="2021-11-12T15:53:40.777" v="521" actId="1076"/>
          <ac:picMkLst>
            <pc:docMk/>
            <pc:sldMk cId="1639017461" sldId="264"/>
            <ac:picMk id="9" creationId="{499776B0-CB55-4841-A24E-5180E7D8D5CD}"/>
          </ac:picMkLst>
        </pc:picChg>
        <pc:picChg chg="add mod">
          <ac:chgData name="Lucie Saunders" userId="7f97299e-4edc-4ae9-82ab-e7beded6a8a1" providerId="ADAL" clId="{6334D77C-1AD7-45C6-BE10-C434D69F3DCB}" dt="2021-11-12T15:53:44.986" v="522" actId="1076"/>
          <ac:picMkLst>
            <pc:docMk/>
            <pc:sldMk cId="1639017461" sldId="264"/>
            <ac:picMk id="10" creationId="{544B2B1A-CC89-494D-826A-827A9C1277C0}"/>
          </ac:picMkLst>
        </pc:picChg>
        <pc:cxnChg chg="add mod">
          <ac:chgData name="Lucie Saunders" userId="7f97299e-4edc-4ae9-82ab-e7beded6a8a1" providerId="ADAL" clId="{6334D77C-1AD7-45C6-BE10-C434D69F3DCB}" dt="2021-11-12T15:40:11.457" v="457" actId="14100"/>
          <ac:cxnSpMkLst>
            <pc:docMk/>
            <pc:sldMk cId="1639017461" sldId="264"/>
            <ac:cxnSpMk id="12" creationId="{CAC62BA7-F169-4F1C-9554-492227FA60F2}"/>
          </ac:cxnSpMkLst>
        </pc:cxnChg>
      </pc:sldChg>
      <pc:sldChg chg="addSp delSp modSp new mod modNotesTx">
        <pc:chgData name="Lucie Saunders" userId="7f97299e-4edc-4ae9-82ab-e7beded6a8a1" providerId="ADAL" clId="{6334D77C-1AD7-45C6-BE10-C434D69F3DCB}" dt="2021-11-12T16:13:47.162" v="552"/>
        <pc:sldMkLst>
          <pc:docMk/>
          <pc:sldMk cId="2316325362" sldId="265"/>
        </pc:sldMkLst>
        <pc:spChg chg="add del mod">
          <ac:chgData name="Lucie Saunders" userId="7f97299e-4edc-4ae9-82ab-e7beded6a8a1" providerId="ADAL" clId="{6334D77C-1AD7-45C6-BE10-C434D69F3DCB}" dt="2021-11-12T16:12:25.413" v="542"/>
          <ac:spMkLst>
            <pc:docMk/>
            <pc:sldMk cId="2316325362" sldId="265"/>
            <ac:spMk id="2" creationId="{C9E82B47-ECAF-4973-9A7A-F19FE32F5717}"/>
          </ac:spMkLst>
        </pc:spChg>
        <pc:spChg chg="add del mod">
          <ac:chgData name="Lucie Saunders" userId="7f97299e-4edc-4ae9-82ab-e7beded6a8a1" providerId="ADAL" clId="{6334D77C-1AD7-45C6-BE10-C434D69F3DCB}" dt="2021-11-12T16:12:25.413" v="542"/>
          <ac:spMkLst>
            <pc:docMk/>
            <pc:sldMk cId="2316325362" sldId="265"/>
            <ac:spMk id="3" creationId="{12A93C7F-BD79-4000-AD7C-5F2D88D88B38}"/>
          </ac:spMkLst>
        </pc:spChg>
        <pc:spChg chg="add mod">
          <ac:chgData name="Lucie Saunders" userId="7f97299e-4edc-4ae9-82ab-e7beded6a8a1" providerId="ADAL" clId="{6334D77C-1AD7-45C6-BE10-C434D69F3DCB}" dt="2021-11-12T16:13:05.097" v="551" actId="113"/>
          <ac:spMkLst>
            <pc:docMk/>
            <pc:sldMk cId="2316325362" sldId="265"/>
            <ac:spMk id="4" creationId="{247996AF-9AB5-41E2-8CD5-D7582FB7096F}"/>
          </ac:spMkLst>
        </pc:spChg>
        <pc:spChg chg="add mod">
          <ac:chgData name="Lucie Saunders" userId="7f97299e-4edc-4ae9-82ab-e7beded6a8a1" providerId="ADAL" clId="{6334D77C-1AD7-45C6-BE10-C434D69F3DCB}" dt="2021-11-12T16:12:41.338" v="547" actId="14100"/>
          <ac:spMkLst>
            <pc:docMk/>
            <pc:sldMk cId="2316325362" sldId="265"/>
            <ac:spMk id="5" creationId="{59C774AB-4DF8-4BAE-BEBC-1F764B3F8910}"/>
          </ac:spMkLst>
        </pc:spChg>
      </pc:sldChg>
      <pc:sldChg chg="addSp modSp new mod modNotesTx">
        <pc:chgData name="Lucie Saunders" userId="7f97299e-4edc-4ae9-82ab-e7beded6a8a1" providerId="ADAL" clId="{6334D77C-1AD7-45C6-BE10-C434D69F3DCB}" dt="2021-11-12T16:18:40.318" v="575"/>
        <pc:sldMkLst>
          <pc:docMk/>
          <pc:sldMk cId="1645853058" sldId="266"/>
        </pc:sldMkLst>
        <pc:spChg chg="add mod">
          <ac:chgData name="Lucie Saunders" userId="7f97299e-4edc-4ae9-82ab-e7beded6a8a1" providerId="ADAL" clId="{6334D77C-1AD7-45C6-BE10-C434D69F3DCB}" dt="2021-11-12T16:18:19.984" v="566" actId="1035"/>
          <ac:spMkLst>
            <pc:docMk/>
            <pc:sldMk cId="1645853058" sldId="266"/>
            <ac:spMk id="2" creationId="{7FB0631B-97E1-47FD-BF91-1C7A11FDF765}"/>
          </ac:spMkLst>
        </pc:spChg>
        <pc:spChg chg="add mod">
          <ac:chgData name="Lucie Saunders" userId="7f97299e-4edc-4ae9-82ab-e7beded6a8a1" providerId="ADAL" clId="{6334D77C-1AD7-45C6-BE10-C434D69F3DCB}" dt="2021-11-12T16:18:38.953" v="574"/>
          <ac:spMkLst>
            <pc:docMk/>
            <pc:sldMk cId="1645853058" sldId="266"/>
            <ac:spMk id="3" creationId="{9470D90F-559D-435D-93AC-318BD87B52EE}"/>
          </ac:spMkLst>
        </pc:spChg>
      </pc:sldChg>
      <pc:sldChg chg="new del">
        <pc:chgData name="Lucie Saunders" userId="7f97299e-4edc-4ae9-82ab-e7beded6a8a1" providerId="ADAL" clId="{6334D77C-1AD7-45C6-BE10-C434D69F3DCB}" dt="2021-11-12T16:18:49.068" v="577" actId="680"/>
        <pc:sldMkLst>
          <pc:docMk/>
          <pc:sldMk cId="417876036" sldId="267"/>
        </pc:sldMkLst>
      </pc:sldChg>
      <pc:sldMasterChg chg="modSp modSldLayout">
        <pc:chgData name="Lucie Saunders" userId="7f97299e-4edc-4ae9-82ab-e7beded6a8a1" providerId="ADAL" clId="{6334D77C-1AD7-45C6-BE10-C434D69F3DCB}" dt="2021-11-12T15:02:07.813" v="226"/>
        <pc:sldMasterMkLst>
          <pc:docMk/>
          <pc:sldMasterMk cId="0" sldId="2147483648"/>
        </pc:sldMasterMkLst>
        <pc:spChg chg="mod">
          <ac:chgData name="Lucie Saunders" userId="7f97299e-4edc-4ae9-82ab-e7beded6a8a1" providerId="ADAL" clId="{6334D77C-1AD7-45C6-BE10-C434D69F3DCB}" dt="2021-11-12T15:02:07.813" v="226"/>
          <ac:spMkLst>
            <pc:docMk/>
            <pc:sldMasterMk cId="0" sldId="2147483648"/>
            <ac:spMk id="2" creationId="{00000000-0000-0000-0000-000000000000}"/>
          </ac:spMkLst>
        </pc:spChg>
        <pc:spChg chg="mod">
          <ac:chgData name="Lucie Saunders" userId="7f97299e-4edc-4ae9-82ab-e7beded6a8a1" providerId="ADAL" clId="{6334D77C-1AD7-45C6-BE10-C434D69F3DCB}" dt="2021-11-12T15:02:07.813" v="226"/>
          <ac:spMkLst>
            <pc:docMk/>
            <pc:sldMasterMk cId="0" sldId="2147483648"/>
            <ac:spMk id="3" creationId="{00000000-0000-0000-0000-000000000000}"/>
          </ac:spMkLst>
        </pc:spChg>
        <pc:spChg chg="mod">
          <ac:chgData name="Lucie Saunders" userId="7f97299e-4edc-4ae9-82ab-e7beded6a8a1" providerId="ADAL" clId="{6334D77C-1AD7-45C6-BE10-C434D69F3DCB}" dt="2021-11-12T15:02:07.813" v="226"/>
          <ac:spMkLst>
            <pc:docMk/>
            <pc:sldMasterMk cId="0" sldId="2147483648"/>
            <ac:spMk id="7" creationId="{00000000-0000-0000-0000-000000000000}"/>
          </ac:spMkLst>
        </pc:spChg>
        <pc:picChg chg="mod">
          <ac:chgData name="Lucie Saunders" userId="7f97299e-4edc-4ae9-82ab-e7beded6a8a1" providerId="ADAL" clId="{6334D77C-1AD7-45C6-BE10-C434D69F3DCB}" dt="2021-11-12T15:02:07.813" v="226"/>
          <ac:picMkLst>
            <pc:docMk/>
            <pc:sldMasterMk cId="0" sldId="2147483648"/>
            <ac:picMk id="8" creationId="{00000000-0000-0000-0000-000000000000}"/>
          </ac:picMkLst>
        </pc:picChg>
        <pc:sldLayoutChg chg="modSp">
          <pc:chgData name="Lucie Saunders" userId="7f97299e-4edc-4ae9-82ab-e7beded6a8a1" providerId="ADAL" clId="{6334D77C-1AD7-45C6-BE10-C434D69F3DCB}" dt="2021-11-12T15:02:07.813" v="226"/>
          <pc:sldLayoutMkLst>
            <pc:docMk/>
            <pc:sldMasterMk cId="0" sldId="2147483648"/>
            <pc:sldLayoutMk cId="0" sldId="2147483649"/>
          </pc:sldLayoutMkLst>
          <pc:spChg chg="mod">
            <ac:chgData name="Lucie Saunders" userId="7f97299e-4edc-4ae9-82ab-e7beded6a8a1" providerId="ADAL" clId="{6334D77C-1AD7-45C6-BE10-C434D69F3DCB}" dt="2021-11-12T15:02:07.813" v="226"/>
            <ac:spMkLst>
              <pc:docMk/>
              <pc:sldMasterMk cId="0" sldId="2147483648"/>
              <pc:sldLayoutMk cId="0" sldId="2147483649"/>
              <ac:spMk id="2"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49"/>
              <ac:spMk id="3"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49"/>
              <ac:spMk id="7" creationId="{00000000-0000-0000-0000-000000000000}"/>
            </ac:spMkLst>
          </pc:spChg>
          <pc:picChg chg="mod">
            <ac:chgData name="Lucie Saunders" userId="7f97299e-4edc-4ae9-82ab-e7beded6a8a1" providerId="ADAL" clId="{6334D77C-1AD7-45C6-BE10-C434D69F3DCB}" dt="2021-11-12T15:02:07.813" v="226"/>
            <ac:picMkLst>
              <pc:docMk/>
              <pc:sldMasterMk cId="0" sldId="2147483648"/>
              <pc:sldLayoutMk cId="0" sldId="2147483649"/>
              <ac:picMk id="1026" creationId="{00000000-0000-0000-0000-000000000000}"/>
            </ac:picMkLst>
          </pc:picChg>
        </pc:sldLayoutChg>
        <pc:sldLayoutChg chg="modSp">
          <pc:chgData name="Lucie Saunders" userId="7f97299e-4edc-4ae9-82ab-e7beded6a8a1" providerId="ADAL" clId="{6334D77C-1AD7-45C6-BE10-C434D69F3DCB}" dt="2021-11-12T15:02:07.813" v="226"/>
          <pc:sldLayoutMkLst>
            <pc:docMk/>
            <pc:sldMasterMk cId="0" sldId="2147483648"/>
            <pc:sldLayoutMk cId="0" sldId="2147483650"/>
          </pc:sldLayoutMkLst>
          <pc:spChg chg="mod">
            <ac:chgData name="Lucie Saunders" userId="7f97299e-4edc-4ae9-82ab-e7beded6a8a1" providerId="ADAL" clId="{6334D77C-1AD7-45C6-BE10-C434D69F3DCB}" dt="2021-11-12T15:02:07.813" v="226"/>
            <ac:spMkLst>
              <pc:docMk/>
              <pc:sldMasterMk cId="0" sldId="2147483648"/>
              <pc:sldLayoutMk cId="0" sldId="2147483650"/>
              <ac:spMk id="4"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0"/>
              <ac:spMk id="5"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0"/>
              <ac:spMk id="6" creationId="{00000000-0000-0000-0000-000000000000}"/>
            </ac:spMkLst>
          </pc:spChg>
        </pc:sldLayoutChg>
        <pc:sldLayoutChg chg="modSp">
          <pc:chgData name="Lucie Saunders" userId="7f97299e-4edc-4ae9-82ab-e7beded6a8a1" providerId="ADAL" clId="{6334D77C-1AD7-45C6-BE10-C434D69F3DCB}" dt="2021-11-12T15:02:07.813" v="226"/>
          <pc:sldLayoutMkLst>
            <pc:docMk/>
            <pc:sldMasterMk cId="0" sldId="2147483648"/>
            <pc:sldLayoutMk cId="0" sldId="2147483651"/>
          </pc:sldLayoutMkLst>
          <pc:spChg chg="mod">
            <ac:chgData name="Lucie Saunders" userId="7f97299e-4edc-4ae9-82ab-e7beded6a8a1" providerId="ADAL" clId="{6334D77C-1AD7-45C6-BE10-C434D69F3DCB}" dt="2021-11-12T15:02:07.813" v="226"/>
            <ac:spMkLst>
              <pc:docMk/>
              <pc:sldMasterMk cId="0" sldId="2147483648"/>
              <pc:sldLayoutMk cId="0" sldId="2147483651"/>
              <ac:spMk id="2"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1"/>
              <ac:spMk id="3"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1"/>
              <ac:spMk id="4"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1"/>
              <ac:spMk id="5"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1"/>
              <ac:spMk id="6" creationId="{00000000-0000-0000-0000-000000000000}"/>
            </ac:spMkLst>
          </pc:spChg>
        </pc:sldLayoutChg>
        <pc:sldLayoutChg chg="modSp">
          <pc:chgData name="Lucie Saunders" userId="7f97299e-4edc-4ae9-82ab-e7beded6a8a1" providerId="ADAL" clId="{6334D77C-1AD7-45C6-BE10-C434D69F3DCB}" dt="2021-11-12T15:02:07.813" v="226"/>
          <pc:sldLayoutMkLst>
            <pc:docMk/>
            <pc:sldMasterMk cId="0" sldId="2147483648"/>
            <pc:sldLayoutMk cId="0" sldId="2147483652"/>
          </pc:sldLayoutMkLst>
          <pc:spChg chg="mod">
            <ac:chgData name="Lucie Saunders" userId="7f97299e-4edc-4ae9-82ab-e7beded6a8a1" providerId="ADAL" clId="{6334D77C-1AD7-45C6-BE10-C434D69F3DCB}" dt="2021-11-12T15:02:07.813" v="226"/>
            <ac:spMkLst>
              <pc:docMk/>
              <pc:sldMasterMk cId="0" sldId="2147483648"/>
              <pc:sldLayoutMk cId="0" sldId="2147483652"/>
              <ac:spMk id="3"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2"/>
              <ac:spMk id="4"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2"/>
              <ac:spMk id="5"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2"/>
              <ac:spMk id="6"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2"/>
              <ac:spMk id="7" creationId="{00000000-0000-0000-0000-000000000000}"/>
            </ac:spMkLst>
          </pc:spChg>
        </pc:sldLayoutChg>
        <pc:sldLayoutChg chg="modSp">
          <pc:chgData name="Lucie Saunders" userId="7f97299e-4edc-4ae9-82ab-e7beded6a8a1" providerId="ADAL" clId="{6334D77C-1AD7-45C6-BE10-C434D69F3DCB}" dt="2021-11-12T15:02:07.813" v="226"/>
          <pc:sldLayoutMkLst>
            <pc:docMk/>
            <pc:sldMasterMk cId="0" sldId="2147483648"/>
            <pc:sldLayoutMk cId="0" sldId="2147483653"/>
          </pc:sldLayoutMkLst>
          <pc:spChg chg="mod">
            <ac:chgData name="Lucie Saunders" userId="7f97299e-4edc-4ae9-82ab-e7beded6a8a1" providerId="ADAL" clId="{6334D77C-1AD7-45C6-BE10-C434D69F3DCB}" dt="2021-11-12T15:02:07.813" v="226"/>
            <ac:spMkLst>
              <pc:docMk/>
              <pc:sldMasterMk cId="0" sldId="2147483648"/>
              <pc:sldLayoutMk cId="0" sldId="2147483653"/>
              <ac:spMk id="3"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3"/>
              <ac:spMk id="4"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3"/>
              <ac:spMk id="5"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3"/>
              <ac:spMk id="6"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3"/>
              <ac:spMk id="7"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3"/>
              <ac:spMk id="8"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3"/>
              <ac:spMk id="9" creationId="{00000000-0000-0000-0000-000000000000}"/>
            </ac:spMkLst>
          </pc:spChg>
        </pc:sldLayoutChg>
        <pc:sldLayoutChg chg="modSp">
          <pc:chgData name="Lucie Saunders" userId="7f97299e-4edc-4ae9-82ab-e7beded6a8a1" providerId="ADAL" clId="{6334D77C-1AD7-45C6-BE10-C434D69F3DCB}" dt="2021-11-12T15:02:07.813" v="226"/>
          <pc:sldLayoutMkLst>
            <pc:docMk/>
            <pc:sldMasterMk cId="0" sldId="2147483648"/>
            <pc:sldLayoutMk cId="0" sldId="2147483654"/>
          </pc:sldLayoutMkLst>
          <pc:spChg chg="mod">
            <ac:chgData name="Lucie Saunders" userId="7f97299e-4edc-4ae9-82ab-e7beded6a8a1" providerId="ADAL" clId="{6334D77C-1AD7-45C6-BE10-C434D69F3DCB}" dt="2021-11-12T15:02:07.813" v="226"/>
            <ac:spMkLst>
              <pc:docMk/>
              <pc:sldMasterMk cId="0" sldId="2147483648"/>
              <pc:sldLayoutMk cId="0" sldId="2147483654"/>
              <ac:spMk id="3"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4"/>
              <ac:spMk id="4"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4"/>
              <ac:spMk id="5" creationId="{00000000-0000-0000-0000-000000000000}"/>
            </ac:spMkLst>
          </pc:spChg>
        </pc:sldLayoutChg>
        <pc:sldLayoutChg chg="modSp">
          <pc:chgData name="Lucie Saunders" userId="7f97299e-4edc-4ae9-82ab-e7beded6a8a1" providerId="ADAL" clId="{6334D77C-1AD7-45C6-BE10-C434D69F3DCB}" dt="2021-11-12T15:02:07.813" v="226"/>
          <pc:sldLayoutMkLst>
            <pc:docMk/>
            <pc:sldMasterMk cId="0" sldId="2147483648"/>
            <pc:sldLayoutMk cId="0" sldId="2147483655"/>
          </pc:sldLayoutMkLst>
          <pc:spChg chg="mod">
            <ac:chgData name="Lucie Saunders" userId="7f97299e-4edc-4ae9-82ab-e7beded6a8a1" providerId="ADAL" clId="{6334D77C-1AD7-45C6-BE10-C434D69F3DCB}" dt="2021-11-12T15:02:07.813" v="226"/>
            <ac:spMkLst>
              <pc:docMk/>
              <pc:sldMasterMk cId="0" sldId="2147483648"/>
              <pc:sldLayoutMk cId="0" sldId="2147483655"/>
              <ac:spMk id="2"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5"/>
              <ac:spMk id="3"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5"/>
              <ac:spMk id="4" creationId="{00000000-0000-0000-0000-000000000000}"/>
            </ac:spMkLst>
          </pc:spChg>
        </pc:sldLayoutChg>
        <pc:sldLayoutChg chg="modSp">
          <pc:chgData name="Lucie Saunders" userId="7f97299e-4edc-4ae9-82ab-e7beded6a8a1" providerId="ADAL" clId="{6334D77C-1AD7-45C6-BE10-C434D69F3DCB}" dt="2021-11-12T15:02:07.813" v="226"/>
          <pc:sldLayoutMkLst>
            <pc:docMk/>
            <pc:sldMasterMk cId="0" sldId="2147483648"/>
            <pc:sldLayoutMk cId="0" sldId="2147483656"/>
          </pc:sldLayoutMkLst>
          <pc:spChg chg="mod">
            <ac:chgData name="Lucie Saunders" userId="7f97299e-4edc-4ae9-82ab-e7beded6a8a1" providerId="ADAL" clId="{6334D77C-1AD7-45C6-BE10-C434D69F3DCB}" dt="2021-11-12T15:02:07.813" v="226"/>
            <ac:spMkLst>
              <pc:docMk/>
              <pc:sldMasterMk cId="0" sldId="2147483648"/>
              <pc:sldLayoutMk cId="0" sldId="2147483656"/>
              <ac:spMk id="2"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6"/>
              <ac:spMk id="3"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6"/>
              <ac:spMk id="4"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6"/>
              <ac:spMk id="5"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6"/>
              <ac:spMk id="6"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6"/>
              <ac:spMk id="7" creationId="{00000000-0000-0000-0000-000000000000}"/>
            </ac:spMkLst>
          </pc:spChg>
        </pc:sldLayoutChg>
        <pc:sldLayoutChg chg="modSp">
          <pc:chgData name="Lucie Saunders" userId="7f97299e-4edc-4ae9-82ab-e7beded6a8a1" providerId="ADAL" clId="{6334D77C-1AD7-45C6-BE10-C434D69F3DCB}" dt="2021-11-12T15:02:07.813" v="226"/>
          <pc:sldLayoutMkLst>
            <pc:docMk/>
            <pc:sldMasterMk cId="0" sldId="2147483648"/>
            <pc:sldLayoutMk cId="0" sldId="2147483657"/>
          </pc:sldLayoutMkLst>
          <pc:spChg chg="mod">
            <ac:chgData name="Lucie Saunders" userId="7f97299e-4edc-4ae9-82ab-e7beded6a8a1" providerId="ADAL" clId="{6334D77C-1AD7-45C6-BE10-C434D69F3DCB}" dt="2021-11-12T15:02:07.813" v="226"/>
            <ac:spMkLst>
              <pc:docMk/>
              <pc:sldMasterMk cId="0" sldId="2147483648"/>
              <pc:sldLayoutMk cId="0" sldId="2147483657"/>
              <ac:spMk id="2"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7"/>
              <ac:spMk id="3"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7"/>
              <ac:spMk id="4"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7"/>
              <ac:spMk id="5"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7"/>
              <ac:spMk id="6"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7"/>
              <ac:spMk id="7" creationId="{00000000-0000-0000-0000-000000000000}"/>
            </ac:spMkLst>
          </pc:spChg>
        </pc:sldLayoutChg>
        <pc:sldLayoutChg chg="modSp">
          <pc:chgData name="Lucie Saunders" userId="7f97299e-4edc-4ae9-82ab-e7beded6a8a1" providerId="ADAL" clId="{6334D77C-1AD7-45C6-BE10-C434D69F3DCB}" dt="2021-11-12T15:02:07.813" v="226"/>
          <pc:sldLayoutMkLst>
            <pc:docMk/>
            <pc:sldMasterMk cId="0" sldId="2147483648"/>
            <pc:sldLayoutMk cId="0" sldId="2147483658"/>
          </pc:sldLayoutMkLst>
          <pc:spChg chg="mod">
            <ac:chgData name="Lucie Saunders" userId="7f97299e-4edc-4ae9-82ab-e7beded6a8a1" providerId="ADAL" clId="{6334D77C-1AD7-45C6-BE10-C434D69F3DCB}" dt="2021-11-12T15:02:07.813" v="226"/>
            <ac:spMkLst>
              <pc:docMk/>
              <pc:sldMasterMk cId="0" sldId="2147483648"/>
              <pc:sldLayoutMk cId="0" sldId="2147483658"/>
              <ac:spMk id="4"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8"/>
              <ac:spMk id="5"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8"/>
              <ac:spMk id="6" creationId="{00000000-0000-0000-0000-000000000000}"/>
            </ac:spMkLst>
          </pc:spChg>
        </pc:sldLayoutChg>
        <pc:sldLayoutChg chg="modSp">
          <pc:chgData name="Lucie Saunders" userId="7f97299e-4edc-4ae9-82ab-e7beded6a8a1" providerId="ADAL" clId="{6334D77C-1AD7-45C6-BE10-C434D69F3DCB}" dt="2021-11-12T15:02:07.813" v="226"/>
          <pc:sldLayoutMkLst>
            <pc:docMk/>
            <pc:sldMasterMk cId="0" sldId="2147483648"/>
            <pc:sldLayoutMk cId="0" sldId="2147483659"/>
          </pc:sldLayoutMkLst>
          <pc:spChg chg="mod">
            <ac:chgData name="Lucie Saunders" userId="7f97299e-4edc-4ae9-82ab-e7beded6a8a1" providerId="ADAL" clId="{6334D77C-1AD7-45C6-BE10-C434D69F3DCB}" dt="2021-11-12T15:02:07.813" v="226"/>
            <ac:spMkLst>
              <pc:docMk/>
              <pc:sldMasterMk cId="0" sldId="2147483648"/>
              <pc:sldLayoutMk cId="0" sldId="2147483659"/>
              <ac:spMk id="2"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9"/>
              <ac:spMk id="3"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9"/>
              <ac:spMk id="4"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9"/>
              <ac:spMk id="5" creationId="{00000000-0000-0000-0000-000000000000}"/>
            </ac:spMkLst>
          </pc:spChg>
          <pc:spChg chg="mod">
            <ac:chgData name="Lucie Saunders" userId="7f97299e-4edc-4ae9-82ab-e7beded6a8a1" providerId="ADAL" clId="{6334D77C-1AD7-45C6-BE10-C434D69F3DCB}" dt="2021-11-12T15:02:07.813" v="226"/>
            <ac:spMkLst>
              <pc:docMk/>
              <pc:sldMasterMk cId="0" sldId="2147483648"/>
              <pc:sldLayoutMk cId="0" sldId="2147483659"/>
              <ac:spMk id="6" creationId="{00000000-0000-0000-0000-000000000000}"/>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5230F7-6B28-4640-B0C9-E7B9CA585951}" type="doc">
      <dgm:prSet loTypeId="urn:microsoft.com/office/officeart/2005/8/layout/venn1" loCatId="relationship" qsTypeId="urn:microsoft.com/office/officeart/2005/8/quickstyle/simple1" qsCatId="simple" csTypeId="urn:microsoft.com/office/officeart/2005/8/colors/colorful1" csCatId="colorful" phldr="1"/>
      <dgm:spPr/>
      <dgm:t>
        <a:bodyPr/>
        <a:lstStyle/>
        <a:p>
          <a:endParaRPr lang="en-GB"/>
        </a:p>
      </dgm:t>
    </dgm:pt>
    <dgm:pt modelId="{39D00F29-91C6-4D9D-BA52-457C372B898B}">
      <dgm:prSet phldrT="[Text]" custT="1"/>
      <dgm:spPr>
        <a:xfrm>
          <a:off x="3182570" y="1299209"/>
          <a:ext cx="2814955" cy="2814955"/>
        </a:xfrm>
        <a:prstGeom prst="ellipse">
          <a:avLst/>
        </a:prstGeom>
        <a:solidFill>
          <a:srgbClr val="A5A5A5">
            <a:alpha val="50000"/>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sz="1800" dirty="0">
              <a:solidFill>
                <a:sysClr val="windowText" lastClr="000000">
                  <a:hueOff val="0"/>
                  <a:satOff val="0"/>
                  <a:lumOff val="0"/>
                  <a:alphaOff val="0"/>
                </a:sysClr>
              </a:solidFill>
              <a:latin typeface="Calibri" panose="020F0502020204030204"/>
              <a:ea typeface="+mn-ea"/>
              <a:cs typeface="+mn-cs"/>
            </a:rPr>
            <a:t>DASV Exec and Operational Groups</a:t>
          </a:r>
        </a:p>
      </dgm:t>
    </dgm:pt>
    <dgm:pt modelId="{FADCD49E-FDE4-40E9-A181-C54CA1B7A1F1}" type="parTrans" cxnId="{F1653F47-EAE3-4E26-84C7-34CAEF429414}">
      <dgm:prSet/>
      <dgm:spPr/>
      <dgm:t>
        <a:bodyPr/>
        <a:lstStyle/>
        <a:p>
          <a:endParaRPr lang="en-GB"/>
        </a:p>
      </dgm:t>
    </dgm:pt>
    <dgm:pt modelId="{53046BB7-07C8-4DE1-BC3B-78F2118436A4}" type="sibTrans" cxnId="{F1653F47-EAE3-4E26-84C7-34CAEF429414}">
      <dgm:prSet/>
      <dgm:spPr/>
      <dgm:t>
        <a:bodyPr/>
        <a:lstStyle/>
        <a:p>
          <a:endParaRPr lang="en-GB"/>
        </a:p>
      </dgm:t>
    </dgm:pt>
    <dgm:pt modelId="{0E9F0EA8-2939-4D02-BF5C-54102B4439B4}">
      <dgm:prSet phldrT="[Text]"/>
      <dgm:spPr>
        <a:xfrm>
          <a:off x="1937494" y="2544286"/>
          <a:ext cx="2814955" cy="2814955"/>
        </a:xfrm>
        <a:prstGeom prst="ellipse">
          <a:avLst/>
        </a:prstGeom>
        <a:solidFill>
          <a:srgbClr val="FFC000">
            <a:hueOff val="0"/>
            <a:satOff val="0"/>
            <a:lumOff val="0"/>
            <a:alpha val="5200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dirty="0">
              <a:solidFill>
                <a:sysClr val="windowText" lastClr="000000">
                  <a:hueOff val="0"/>
                  <a:satOff val="0"/>
                  <a:lumOff val="0"/>
                  <a:alphaOff val="0"/>
                </a:sysClr>
              </a:solidFill>
              <a:latin typeface="Calibri" panose="020F0502020204030204"/>
              <a:ea typeface="+mn-ea"/>
              <a:cs typeface="+mn-cs"/>
            </a:rPr>
            <a:t>TSCP HSB Group </a:t>
          </a:r>
        </a:p>
      </dgm:t>
    </dgm:pt>
    <dgm:pt modelId="{D62AA0BA-9C7E-4939-907C-237E160882D2}" type="parTrans" cxnId="{B0599FDA-D287-4679-8EC1-782467959A64}">
      <dgm:prSet/>
      <dgm:spPr/>
      <dgm:t>
        <a:bodyPr/>
        <a:lstStyle/>
        <a:p>
          <a:endParaRPr lang="en-GB"/>
        </a:p>
      </dgm:t>
    </dgm:pt>
    <dgm:pt modelId="{1ACCA114-6696-4BE1-9649-FFE080381498}" type="sibTrans" cxnId="{B0599FDA-D287-4679-8EC1-782467959A64}">
      <dgm:prSet/>
      <dgm:spPr/>
      <dgm:t>
        <a:bodyPr/>
        <a:lstStyle/>
        <a:p>
          <a:endParaRPr lang="en-GB"/>
        </a:p>
      </dgm:t>
    </dgm:pt>
    <dgm:pt modelId="{8594ADC7-7D16-4B6C-9A67-575E3AFB9093}">
      <dgm:prSet custT="1"/>
      <dgm:spPr>
        <a:xfrm>
          <a:off x="692418" y="1299209"/>
          <a:ext cx="2814955" cy="2814955"/>
        </a:xfrm>
        <a:prstGeom prst="ellipse">
          <a:avLst/>
        </a:prstGeom>
        <a:solidFill>
          <a:srgbClr val="5B9BD5">
            <a:alpha val="50000"/>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nchor="ctr" anchorCtr="0"/>
        <a:lstStyle/>
        <a:p>
          <a:pPr>
            <a:buNone/>
          </a:pPr>
          <a:r>
            <a:rPr lang="en-GB" sz="1800" dirty="0">
              <a:solidFill>
                <a:sysClr val="windowText" lastClr="000000">
                  <a:hueOff val="0"/>
                  <a:satOff val="0"/>
                  <a:lumOff val="0"/>
                  <a:alphaOff val="0"/>
                </a:sysClr>
              </a:solidFill>
              <a:latin typeface="Calibri" panose="020F0502020204030204"/>
              <a:ea typeface="+mn-ea"/>
              <a:cs typeface="+mn-cs"/>
            </a:rPr>
            <a:t>Community Safety Partnership</a:t>
          </a:r>
        </a:p>
      </dgm:t>
    </dgm:pt>
    <dgm:pt modelId="{75AE78CB-2A66-4612-A712-45D491C8E651}" type="parTrans" cxnId="{6A6C5822-8D1A-4A31-AEC0-7440C3522F61}">
      <dgm:prSet/>
      <dgm:spPr/>
      <dgm:t>
        <a:bodyPr/>
        <a:lstStyle/>
        <a:p>
          <a:endParaRPr lang="en-GB"/>
        </a:p>
      </dgm:t>
    </dgm:pt>
    <dgm:pt modelId="{FFA21799-08E7-4806-AD29-5E190BBF7312}" type="sibTrans" cxnId="{6A6C5822-8D1A-4A31-AEC0-7440C3522F61}">
      <dgm:prSet/>
      <dgm:spPr/>
      <dgm:t>
        <a:bodyPr/>
        <a:lstStyle/>
        <a:p>
          <a:endParaRPr lang="en-GB"/>
        </a:p>
      </dgm:t>
    </dgm:pt>
    <dgm:pt modelId="{E0D01A0A-7799-4402-A859-E19BE28EC3B9}">
      <dgm:prSet phldrT="[Text]" custT="1"/>
      <dgm:spPr>
        <a:xfrm>
          <a:off x="1937494" y="54133"/>
          <a:ext cx="2814955" cy="2814955"/>
        </a:xfrm>
        <a:prstGeom prst="ellipse">
          <a:avLst/>
        </a:prstGeom>
        <a:solidFill>
          <a:srgbClr val="ED7D31">
            <a:alpha val="50000"/>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en-GB" sz="2000" dirty="0">
              <a:solidFill>
                <a:sysClr val="windowText" lastClr="000000">
                  <a:hueOff val="0"/>
                  <a:satOff val="0"/>
                  <a:lumOff val="0"/>
                  <a:alphaOff val="0"/>
                </a:sysClr>
              </a:solidFill>
              <a:latin typeface="Calibri" panose="020F0502020204030204"/>
              <a:ea typeface="+mn-ea"/>
              <a:cs typeface="+mn-cs"/>
            </a:rPr>
            <a:t>TSCP Business Group</a:t>
          </a:r>
        </a:p>
      </dgm:t>
    </dgm:pt>
    <dgm:pt modelId="{F68F7D43-E784-4569-A07D-9955345008D2}" type="sibTrans" cxnId="{98E58FB3-249E-4849-9E27-167048284A44}">
      <dgm:prSet/>
      <dgm:spPr/>
      <dgm:t>
        <a:bodyPr/>
        <a:lstStyle/>
        <a:p>
          <a:endParaRPr lang="en-GB"/>
        </a:p>
      </dgm:t>
    </dgm:pt>
    <dgm:pt modelId="{0D97A1DA-5F44-486A-B6E4-0BC6108470B9}" type="parTrans" cxnId="{98E58FB3-249E-4849-9E27-167048284A44}">
      <dgm:prSet/>
      <dgm:spPr/>
      <dgm:t>
        <a:bodyPr/>
        <a:lstStyle/>
        <a:p>
          <a:endParaRPr lang="en-GB"/>
        </a:p>
      </dgm:t>
    </dgm:pt>
    <dgm:pt modelId="{03509A89-457B-411E-BE10-6C1D2B78CB79}" type="pres">
      <dgm:prSet presAssocID="{155230F7-6B28-4640-B0C9-E7B9CA585951}" presName="compositeShape" presStyleCnt="0">
        <dgm:presLayoutVars>
          <dgm:chMax val="7"/>
          <dgm:dir/>
          <dgm:resizeHandles val="exact"/>
        </dgm:presLayoutVars>
      </dgm:prSet>
      <dgm:spPr/>
    </dgm:pt>
    <dgm:pt modelId="{934CCF45-283F-4A62-8DB3-2349EA2E4597}" type="pres">
      <dgm:prSet presAssocID="{E0D01A0A-7799-4402-A859-E19BE28EC3B9}" presName="circ1" presStyleLbl="vennNode1" presStyleIdx="0" presStyleCnt="4"/>
      <dgm:spPr/>
    </dgm:pt>
    <dgm:pt modelId="{9D13DC34-433C-4D81-82FA-B8126BCCB60B}" type="pres">
      <dgm:prSet presAssocID="{E0D01A0A-7799-4402-A859-E19BE28EC3B9}" presName="circ1Tx" presStyleLbl="revTx" presStyleIdx="0" presStyleCnt="0">
        <dgm:presLayoutVars>
          <dgm:chMax val="0"/>
          <dgm:chPref val="0"/>
          <dgm:bulletEnabled val="1"/>
        </dgm:presLayoutVars>
      </dgm:prSet>
      <dgm:spPr/>
    </dgm:pt>
    <dgm:pt modelId="{773D0CD7-352A-404F-8D7F-7389399909EA}" type="pres">
      <dgm:prSet presAssocID="{39D00F29-91C6-4D9D-BA52-457C372B898B}" presName="circ2" presStyleLbl="vennNode1" presStyleIdx="1" presStyleCnt="4"/>
      <dgm:spPr/>
    </dgm:pt>
    <dgm:pt modelId="{9BC7B687-7D27-45CA-BA08-4E87DDF30FF7}" type="pres">
      <dgm:prSet presAssocID="{39D00F29-91C6-4D9D-BA52-457C372B898B}" presName="circ2Tx" presStyleLbl="revTx" presStyleIdx="0" presStyleCnt="0">
        <dgm:presLayoutVars>
          <dgm:chMax val="0"/>
          <dgm:chPref val="0"/>
          <dgm:bulletEnabled val="1"/>
        </dgm:presLayoutVars>
      </dgm:prSet>
      <dgm:spPr/>
    </dgm:pt>
    <dgm:pt modelId="{24D0079A-5CD2-49BB-B348-DF830A76A54E}" type="pres">
      <dgm:prSet presAssocID="{0E9F0EA8-2939-4D02-BF5C-54102B4439B4}" presName="circ3" presStyleLbl="vennNode1" presStyleIdx="2" presStyleCnt="4"/>
      <dgm:spPr/>
    </dgm:pt>
    <dgm:pt modelId="{59F4C4CA-F5D9-4887-9E6F-F1D8BA5368AF}" type="pres">
      <dgm:prSet presAssocID="{0E9F0EA8-2939-4D02-BF5C-54102B4439B4}" presName="circ3Tx" presStyleLbl="revTx" presStyleIdx="0" presStyleCnt="0">
        <dgm:presLayoutVars>
          <dgm:chMax val="0"/>
          <dgm:chPref val="0"/>
          <dgm:bulletEnabled val="1"/>
        </dgm:presLayoutVars>
      </dgm:prSet>
      <dgm:spPr/>
    </dgm:pt>
    <dgm:pt modelId="{301F1CD8-45D0-41D1-A78A-90105FC6DB23}" type="pres">
      <dgm:prSet presAssocID="{8594ADC7-7D16-4B6C-9A67-575E3AFB9093}" presName="circ4" presStyleLbl="vennNode1" presStyleIdx="3" presStyleCnt="4" custScaleX="100009"/>
      <dgm:spPr/>
    </dgm:pt>
    <dgm:pt modelId="{A79F0C3D-7C2D-40AE-88C2-B4530F5D0955}" type="pres">
      <dgm:prSet presAssocID="{8594ADC7-7D16-4B6C-9A67-575E3AFB9093}" presName="circ4Tx" presStyleLbl="revTx" presStyleIdx="0" presStyleCnt="0">
        <dgm:presLayoutVars>
          <dgm:chMax val="0"/>
          <dgm:chPref val="0"/>
          <dgm:bulletEnabled val="1"/>
        </dgm:presLayoutVars>
      </dgm:prSet>
      <dgm:spPr/>
    </dgm:pt>
  </dgm:ptLst>
  <dgm:cxnLst>
    <dgm:cxn modelId="{69EA420B-9863-49F1-AF31-FB04340C5A16}" type="presOf" srcId="{155230F7-6B28-4640-B0C9-E7B9CA585951}" destId="{03509A89-457B-411E-BE10-6C1D2B78CB79}" srcOrd="0" destOrd="0" presId="urn:microsoft.com/office/officeart/2005/8/layout/venn1"/>
    <dgm:cxn modelId="{6A6C5822-8D1A-4A31-AEC0-7440C3522F61}" srcId="{155230F7-6B28-4640-B0C9-E7B9CA585951}" destId="{8594ADC7-7D16-4B6C-9A67-575E3AFB9093}" srcOrd="3" destOrd="0" parTransId="{75AE78CB-2A66-4612-A712-45D491C8E651}" sibTransId="{FFA21799-08E7-4806-AD29-5E190BBF7312}"/>
    <dgm:cxn modelId="{F1653F47-EAE3-4E26-84C7-34CAEF429414}" srcId="{155230F7-6B28-4640-B0C9-E7B9CA585951}" destId="{39D00F29-91C6-4D9D-BA52-457C372B898B}" srcOrd="1" destOrd="0" parTransId="{FADCD49E-FDE4-40E9-A181-C54CA1B7A1F1}" sibTransId="{53046BB7-07C8-4DE1-BC3B-78F2118436A4}"/>
    <dgm:cxn modelId="{46961E6C-0039-4669-B617-5F441A24B1FC}" type="presOf" srcId="{E0D01A0A-7799-4402-A859-E19BE28EC3B9}" destId="{9D13DC34-433C-4D81-82FA-B8126BCCB60B}" srcOrd="1" destOrd="0" presId="urn:microsoft.com/office/officeart/2005/8/layout/venn1"/>
    <dgm:cxn modelId="{7CEC0953-94A5-4CE4-B33E-D9FC5E759599}" type="presOf" srcId="{E0D01A0A-7799-4402-A859-E19BE28EC3B9}" destId="{934CCF45-283F-4A62-8DB3-2349EA2E4597}" srcOrd="0" destOrd="0" presId="urn:microsoft.com/office/officeart/2005/8/layout/venn1"/>
    <dgm:cxn modelId="{98E58FB3-249E-4849-9E27-167048284A44}" srcId="{155230F7-6B28-4640-B0C9-E7B9CA585951}" destId="{E0D01A0A-7799-4402-A859-E19BE28EC3B9}" srcOrd="0" destOrd="0" parTransId="{0D97A1DA-5F44-486A-B6E4-0BC6108470B9}" sibTransId="{F68F7D43-E784-4569-A07D-9955345008D2}"/>
    <dgm:cxn modelId="{31D23DC7-3479-4D9F-A39A-B3F8459923B9}" type="presOf" srcId="{39D00F29-91C6-4D9D-BA52-457C372B898B}" destId="{773D0CD7-352A-404F-8D7F-7389399909EA}" srcOrd="0" destOrd="0" presId="urn:microsoft.com/office/officeart/2005/8/layout/venn1"/>
    <dgm:cxn modelId="{96A4CCD3-6755-4491-BBDB-9B227FDFB612}" type="presOf" srcId="{39D00F29-91C6-4D9D-BA52-457C372B898B}" destId="{9BC7B687-7D27-45CA-BA08-4E87DDF30FF7}" srcOrd="1" destOrd="0" presId="urn:microsoft.com/office/officeart/2005/8/layout/venn1"/>
    <dgm:cxn modelId="{B50D06D7-833F-4A1C-835C-743768E979A7}" type="presOf" srcId="{0E9F0EA8-2939-4D02-BF5C-54102B4439B4}" destId="{24D0079A-5CD2-49BB-B348-DF830A76A54E}" srcOrd="0" destOrd="0" presId="urn:microsoft.com/office/officeart/2005/8/layout/venn1"/>
    <dgm:cxn modelId="{B0599FDA-D287-4679-8EC1-782467959A64}" srcId="{155230F7-6B28-4640-B0C9-E7B9CA585951}" destId="{0E9F0EA8-2939-4D02-BF5C-54102B4439B4}" srcOrd="2" destOrd="0" parTransId="{D62AA0BA-9C7E-4939-907C-237E160882D2}" sibTransId="{1ACCA114-6696-4BE1-9649-FFE080381498}"/>
    <dgm:cxn modelId="{E2D169E5-69AD-4E4E-88F9-F7D9DA88EA20}" type="presOf" srcId="{0E9F0EA8-2939-4D02-BF5C-54102B4439B4}" destId="{59F4C4CA-F5D9-4887-9E6F-F1D8BA5368AF}" srcOrd="1" destOrd="0" presId="urn:microsoft.com/office/officeart/2005/8/layout/venn1"/>
    <dgm:cxn modelId="{A11141F2-04D5-4101-9922-92BF32D9C2FE}" type="presOf" srcId="{8594ADC7-7D16-4B6C-9A67-575E3AFB9093}" destId="{301F1CD8-45D0-41D1-A78A-90105FC6DB23}" srcOrd="0" destOrd="0" presId="urn:microsoft.com/office/officeart/2005/8/layout/venn1"/>
    <dgm:cxn modelId="{2E2458F5-6098-486A-A984-677571F9525E}" type="presOf" srcId="{8594ADC7-7D16-4B6C-9A67-575E3AFB9093}" destId="{A79F0C3D-7C2D-40AE-88C2-B4530F5D0955}" srcOrd="1" destOrd="0" presId="urn:microsoft.com/office/officeart/2005/8/layout/venn1"/>
    <dgm:cxn modelId="{0E5F8DE6-3B7A-408E-9E70-3EB2EC9E2F88}" type="presParOf" srcId="{03509A89-457B-411E-BE10-6C1D2B78CB79}" destId="{934CCF45-283F-4A62-8DB3-2349EA2E4597}" srcOrd="0" destOrd="0" presId="urn:microsoft.com/office/officeart/2005/8/layout/venn1"/>
    <dgm:cxn modelId="{1DF068FB-B594-433A-8595-57831E04D989}" type="presParOf" srcId="{03509A89-457B-411E-BE10-6C1D2B78CB79}" destId="{9D13DC34-433C-4D81-82FA-B8126BCCB60B}" srcOrd="1" destOrd="0" presId="urn:microsoft.com/office/officeart/2005/8/layout/venn1"/>
    <dgm:cxn modelId="{0728C260-31A4-4DD0-85D1-861B1C6D97F4}" type="presParOf" srcId="{03509A89-457B-411E-BE10-6C1D2B78CB79}" destId="{773D0CD7-352A-404F-8D7F-7389399909EA}" srcOrd="2" destOrd="0" presId="urn:microsoft.com/office/officeart/2005/8/layout/venn1"/>
    <dgm:cxn modelId="{FAAEF3CD-8857-4EBC-967D-13D68D996A30}" type="presParOf" srcId="{03509A89-457B-411E-BE10-6C1D2B78CB79}" destId="{9BC7B687-7D27-45CA-BA08-4E87DDF30FF7}" srcOrd="3" destOrd="0" presId="urn:microsoft.com/office/officeart/2005/8/layout/venn1"/>
    <dgm:cxn modelId="{C4845D3B-A645-47DB-AA02-66BB12FE9AF3}" type="presParOf" srcId="{03509A89-457B-411E-BE10-6C1D2B78CB79}" destId="{24D0079A-5CD2-49BB-B348-DF830A76A54E}" srcOrd="4" destOrd="0" presId="urn:microsoft.com/office/officeart/2005/8/layout/venn1"/>
    <dgm:cxn modelId="{8763AE11-9E8E-4D0C-B5CD-6EF7384CC41A}" type="presParOf" srcId="{03509A89-457B-411E-BE10-6C1D2B78CB79}" destId="{59F4C4CA-F5D9-4887-9E6F-F1D8BA5368AF}" srcOrd="5" destOrd="0" presId="urn:microsoft.com/office/officeart/2005/8/layout/venn1"/>
    <dgm:cxn modelId="{45CEAA77-BC63-4CF9-977C-FA5E6D7A0588}" type="presParOf" srcId="{03509A89-457B-411E-BE10-6C1D2B78CB79}" destId="{301F1CD8-45D0-41D1-A78A-90105FC6DB23}" srcOrd="6" destOrd="0" presId="urn:microsoft.com/office/officeart/2005/8/layout/venn1"/>
    <dgm:cxn modelId="{187CCF16-10FD-40BB-B0D8-798E420671FF}" type="presParOf" srcId="{03509A89-457B-411E-BE10-6C1D2B78CB79}" destId="{A79F0C3D-7C2D-40AE-88C2-B4530F5D0955}" srcOrd="7"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4CCF45-283F-4A62-8DB3-2349EA2E4597}">
      <dsp:nvSpPr>
        <dsp:cNvPr id="0" name=""/>
        <dsp:cNvSpPr/>
      </dsp:nvSpPr>
      <dsp:spPr>
        <a:xfrm>
          <a:off x="3130597" y="54856"/>
          <a:ext cx="2852518" cy="2852518"/>
        </a:xfrm>
        <a:prstGeom prst="ellipse">
          <a:avLst/>
        </a:prstGeom>
        <a:solidFill>
          <a:srgbClr val="ED7D31">
            <a:alpha val="50000"/>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n-GB" sz="2000" kern="1200" dirty="0">
              <a:solidFill>
                <a:sysClr val="windowText" lastClr="000000">
                  <a:hueOff val="0"/>
                  <a:satOff val="0"/>
                  <a:lumOff val="0"/>
                  <a:alphaOff val="0"/>
                </a:sysClr>
              </a:solidFill>
              <a:latin typeface="Calibri" panose="020F0502020204030204"/>
              <a:ea typeface="+mn-ea"/>
              <a:cs typeface="+mn-cs"/>
            </a:rPr>
            <a:t>TSCP Business Group</a:t>
          </a:r>
        </a:p>
      </dsp:txBody>
      <dsp:txXfrm>
        <a:off x="3781074" y="571402"/>
        <a:ext cx="1551565" cy="640020"/>
      </dsp:txXfrm>
    </dsp:sp>
    <dsp:sp modelId="{773D0CD7-352A-404F-8D7F-7389399909EA}">
      <dsp:nvSpPr>
        <dsp:cNvPr id="0" name=""/>
        <dsp:cNvSpPr/>
      </dsp:nvSpPr>
      <dsp:spPr>
        <a:xfrm>
          <a:off x="4392288" y="1316547"/>
          <a:ext cx="2852518" cy="2852518"/>
        </a:xfrm>
        <a:prstGeom prst="ellipse">
          <a:avLst/>
        </a:prstGeom>
        <a:solidFill>
          <a:srgbClr val="A5A5A5">
            <a:alpha val="50000"/>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ysClr val="windowText" lastClr="000000">
                  <a:hueOff val="0"/>
                  <a:satOff val="0"/>
                  <a:lumOff val="0"/>
                  <a:alphaOff val="0"/>
                </a:sysClr>
              </a:solidFill>
              <a:latin typeface="Calibri" panose="020F0502020204030204"/>
              <a:ea typeface="+mn-ea"/>
              <a:cs typeface="+mn-cs"/>
            </a:rPr>
            <a:t>DASV Exec and Operational Groups</a:t>
          </a:r>
        </a:p>
      </dsp:txBody>
      <dsp:txXfrm>
        <a:off x="6088930" y="1967023"/>
        <a:ext cx="775782" cy="1551565"/>
      </dsp:txXfrm>
    </dsp:sp>
    <dsp:sp modelId="{24D0079A-5CD2-49BB-B348-DF830A76A54E}">
      <dsp:nvSpPr>
        <dsp:cNvPr id="0" name=""/>
        <dsp:cNvSpPr/>
      </dsp:nvSpPr>
      <dsp:spPr>
        <a:xfrm>
          <a:off x="3130597" y="2578238"/>
          <a:ext cx="2852518" cy="2852518"/>
        </a:xfrm>
        <a:prstGeom prst="ellipse">
          <a:avLst/>
        </a:prstGeom>
        <a:solidFill>
          <a:srgbClr val="FFC000">
            <a:hueOff val="0"/>
            <a:satOff val="0"/>
            <a:lumOff val="0"/>
            <a:alpha val="5200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n-GB" sz="2200" kern="1200" dirty="0">
              <a:solidFill>
                <a:sysClr val="windowText" lastClr="000000">
                  <a:hueOff val="0"/>
                  <a:satOff val="0"/>
                  <a:lumOff val="0"/>
                  <a:alphaOff val="0"/>
                </a:sysClr>
              </a:solidFill>
              <a:latin typeface="Calibri" panose="020F0502020204030204"/>
              <a:ea typeface="+mn-ea"/>
              <a:cs typeface="+mn-cs"/>
            </a:rPr>
            <a:t>TSCP HSB Group </a:t>
          </a:r>
        </a:p>
      </dsp:txBody>
      <dsp:txXfrm>
        <a:off x="3781074" y="4274190"/>
        <a:ext cx="1551565" cy="640020"/>
      </dsp:txXfrm>
    </dsp:sp>
    <dsp:sp modelId="{301F1CD8-45D0-41D1-A78A-90105FC6DB23}">
      <dsp:nvSpPr>
        <dsp:cNvPr id="0" name=""/>
        <dsp:cNvSpPr/>
      </dsp:nvSpPr>
      <dsp:spPr>
        <a:xfrm>
          <a:off x="1868778" y="1316547"/>
          <a:ext cx="2852775" cy="2852518"/>
        </a:xfrm>
        <a:prstGeom prst="ellipse">
          <a:avLst/>
        </a:prstGeom>
        <a:solidFill>
          <a:srgbClr val="5B9BD5">
            <a:alpha val="50000"/>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r>
            <a:rPr lang="en-GB" sz="1800" kern="1200" dirty="0">
              <a:solidFill>
                <a:sysClr val="windowText" lastClr="000000">
                  <a:hueOff val="0"/>
                  <a:satOff val="0"/>
                  <a:lumOff val="0"/>
                  <a:alphaOff val="0"/>
                </a:sysClr>
              </a:solidFill>
              <a:latin typeface="Calibri" panose="020F0502020204030204"/>
              <a:ea typeface="+mn-ea"/>
              <a:cs typeface="+mn-cs"/>
            </a:rPr>
            <a:t>Community Safety Partnership</a:t>
          </a:r>
        </a:p>
      </dsp:txBody>
      <dsp:txXfrm>
        <a:off x="2248906" y="1967023"/>
        <a:ext cx="775853" cy="1551565"/>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E305C7-819A-4E16-8DFB-C5954FBFE326}" type="datetimeFigureOut">
              <a:rPr lang="en-GB" smtClean="0"/>
              <a:t>12/11/2021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7FCA24-4971-4599-AD94-698253E71693}" type="slidenum">
              <a:rPr lang="en-GB" smtClean="0"/>
              <a:t>‹#›</a:t>
            </a:fld>
            <a:endParaRPr lang="en-GB"/>
          </a:p>
        </p:txBody>
      </p:sp>
    </p:spTree>
    <p:extLst>
      <p:ext uri="{BB962C8B-B14F-4D97-AF65-F5344CB8AC3E}">
        <p14:creationId xmlns:p14="http://schemas.microsoft.com/office/powerpoint/2010/main" val="4257625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 limitation is that the EHCP status of victims was not identified. A further limitation was the relatively low number of cases, however, the exercise timeline was extended to accommodate the system pressures and summer break in 2021. During Summer 2021 public services were fully engaged in managing backlogs from the ‘unlocking’ and recovery from the Covid-19 pandemic waves 1-3. </a:t>
            </a:r>
          </a:p>
          <a:p>
            <a:endParaRPr lang="en-GB" dirty="0"/>
          </a:p>
        </p:txBody>
      </p:sp>
      <p:sp>
        <p:nvSpPr>
          <p:cNvPr id="4" name="Slide Number Placeholder 3"/>
          <p:cNvSpPr>
            <a:spLocks noGrp="1"/>
          </p:cNvSpPr>
          <p:nvPr>
            <p:ph type="sldNum" sz="quarter" idx="5"/>
          </p:nvPr>
        </p:nvSpPr>
        <p:spPr/>
        <p:txBody>
          <a:bodyPr/>
          <a:lstStyle/>
          <a:p>
            <a:fld id="{907FCA24-4971-4599-AD94-698253E71693}" type="slidenum">
              <a:rPr lang="en-GB" smtClean="0"/>
              <a:t>4</a:t>
            </a:fld>
            <a:endParaRPr lang="en-GB"/>
          </a:p>
        </p:txBody>
      </p:sp>
    </p:spTree>
    <p:extLst>
      <p:ext uri="{BB962C8B-B14F-4D97-AF65-F5344CB8AC3E}">
        <p14:creationId xmlns:p14="http://schemas.microsoft.com/office/powerpoint/2010/main" val="2493274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 heard about how professionals were meeting young people in parks and outdoor environments throughout the 2020 / 2021 Covid 19 pandemic, where indoor face to face meeting was restricted. The commitment to continuing relationships was demonstrable. Workers showed great adaptability as premises (Parkfield House) were closed. This however, is not a long term solution and must be recognised that discussing </a:t>
            </a:r>
            <a:r>
              <a:rPr lang="en-GB" dirty="0" err="1"/>
              <a:t>HSB</a:t>
            </a:r>
            <a:r>
              <a:rPr lang="en-GB" dirty="0"/>
              <a:t> in public is inappropriate long term. </a:t>
            </a:r>
          </a:p>
          <a:p>
            <a:endParaRPr lang="en-GB" dirty="0"/>
          </a:p>
        </p:txBody>
      </p:sp>
      <p:sp>
        <p:nvSpPr>
          <p:cNvPr id="4" name="Slide Number Placeholder 3"/>
          <p:cNvSpPr>
            <a:spLocks noGrp="1"/>
          </p:cNvSpPr>
          <p:nvPr>
            <p:ph type="sldNum" sz="quarter" idx="5"/>
          </p:nvPr>
        </p:nvSpPr>
        <p:spPr/>
        <p:txBody>
          <a:bodyPr/>
          <a:lstStyle/>
          <a:p>
            <a:fld id="{907FCA24-4971-4599-AD94-698253E71693}" type="slidenum">
              <a:rPr lang="en-GB" smtClean="0"/>
              <a:t>6</a:t>
            </a:fld>
            <a:endParaRPr lang="en-GB"/>
          </a:p>
        </p:txBody>
      </p:sp>
    </p:spTree>
    <p:extLst>
      <p:ext uri="{BB962C8B-B14F-4D97-AF65-F5344CB8AC3E}">
        <p14:creationId xmlns:p14="http://schemas.microsoft.com/office/powerpoint/2010/main" val="641802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two cases not reviewed in entirety were identified as </a:t>
            </a:r>
            <a:r>
              <a:rPr lang="en-GB" dirty="0" err="1"/>
              <a:t>HSB</a:t>
            </a:r>
            <a:r>
              <a:rPr lang="en-GB" dirty="0"/>
              <a:t> but were in fact behaviours relating to CSA. The cases were both from a Primary School. </a:t>
            </a:r>
          </a:p>
        </p:txBody>
      </p:sp>
      <p:sp>
        <p:nvSpPr>
          <p:cNvPr id="4" name="Slide Number Placeholder 3"/>
          <p:cNvSpPr>
            <a:spLocks noGrp="1"/>
          </p:cNvSpPr>
          <p:nvPr>
            <p:ph type="sldNum" sz="quarter" idx="5"/>
          </p:nvPr>
        </p:nvSpPr>
        <p:spPr/>
        <p:txBody>
          <a:bodyPr/>
          <a:lstStyle/>
          <a:p>
            <a:fld id="{907FCA24-4971-4599-AD94-698253E71693}" type="slidenum">
              <a:rPr lang="en-GB" smtClean="0"/>
              <a:t>7</a:t>
            </a:fld>
            <a:endParaRPr lang="en-GB"/>
          </a:p>
        </p:txBody>
      </p:sp>
    </p:spTree>
    <p:extLst>
      <p:ext uri="{BB962C8B-B14F-4D97-AF65-F5344CB8AC3E}">
        <p14:creationId xmlns:p14="http://schemas.microsoft.com/office/powerpoint/2010/main" val="1066615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diagram suggests that </a:t>
            </a:r>
            <a:r>
              <a:rPr lang="en-GB" dirty="0" err="1"/>
              <a:t>HSB</a:t>
            </a:r>
            <a:r>
              <a:rPr lang="en-GB" dirty="0"/>
              <a:t> is not ‘owned’ by any one organisation or strategic body, but is the responsibility and priority for all. This is deliberately inclusive and not exclusive. There is a greater overlap between Community Safety, </a:t>
            </a:r>
            <a:r>
              <a:rPr lang="en-GB" dirty="0" err="1"/>
              <a:t>DASVE</a:t>
            </a:r>
            <a:r>
              <a:rPr lang="en-GB" dirty="0"/>
              <a:t>/OG and the </a:t>
            </a:r>
            <a:r>
              <a:rPr lang="en-GB" dirty="0" err="1"/>
              <a:t>HSB</a:t>
            </a:r>
            <a:r>
              <a:rPr lang="en-GB" dirty="0"/>
              <a:t> group. These feed into the TSCP Business group. </a:t>
            </a:r>
          </a:p>
          <a:p>
            <a:endParaRPr lang="en-GB" dirty="0"/>
          </a:p>
        </p:txBody>
      </p:sp>
      <p:sp>
        <p:nvSpPr>
          <p:cNvPr id="4" name="Slide Number Placeholder 3"/>
          <p:cNvSpPr>
            <a:spLocks noGrp="1"/>
          </p:cNvSpPr>
          <p:nvPr>
            <p:ph type="sldNum" sz="quarter" idx="5"/>
          </p:nvPr>
        </p:nvSpPr>
        <p:spPr/>
        <p:txBody>
          <a:bodyPr/>
          <a:lstStyle/>
          <a:p>
            <a:fld id="{907FCA24-4971-4599-AD94-698253E71693}" type="slidenum">
              <a:rPr lang="en-GB" smtClean="0"/>
              <a:t>9</a:t>
            </a:fld>
            <a:endParaRPr lang="en-GB"/>
          </a:p>
        </p:txBody>
      </p:sp>
    </p:spTree>
    <p:extLst>
      <p:ext uri="{BB962C8B-B14F-4D97-AF65-F5344CB8AC3E}">
        <p14:creationId xmlns:p14="http://schemas.microsoft.com/office/powerpoint/2010/main" val="14068207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You may have noticed that the initial purposes of this audit was to also consider how well learning from previous thematic review  has been embedded and translated into practice. However, this has not been central to the audit process and was not explicitly covered. It is suggested that learning from previous reviews has not had an impact and this further supports recommendation for a specific group to progress the report. It has also influenced the change in format. </a:t>
            </a:r>
          </a:p>
          <a:p>
            <a:endParaRPr lang="en-GB" dirty="0"/>
          </a:p>
        </p:txBody>
      </p:sp>
      <p:sp>
        <p:nvSpPr>
          <p:cNvPr id="4" name="Slide Number Placeholder 3"/>
          <p:cNvSpPr>
            <a:spLocks noGrp="1"/>
          </p:cNvSpPr>
          <p:nvPr>
            <p:ph type="sldNum" sz="quarter" idx="5"/>
          </p:nvPr>
        </p:nvSpPr>
        <p:spPr/>
        <p:txBody>
          <a:bodyPr/>
          <a:lstStyle/>
          <a:p>
            <a:fld id="{907FCA24-4971-4599-AD94-698253E71693}" type="slidenum">
              <a:rPr lang="en-GB" smtClean="0"/>
              <a:t>10</a:t>
            </a:fld>
            <a:endParaRPr lang="en-GB"/>
          </a:p>
        </p:txBody>
      </p:sp>
    </p:spTree>
    <p:extLst>
      <p:ext uri="{BB962C8B-B14F-4D97-AF65-F5344CB8AC3E}">
        <p14:creationId xmlns:p14="http://schemas.microsoft.com/office/powerpoint/2010/main" val="1823599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Tool cost - https://www.brook.org.uk/training/wider-professional-training/sexual-behaviours-traffic-light-tool/ </a:t>
            </a:r>
          </a:p>
          <a:p>
            <a:endParaRPr lang="en-GB" dirty="0"/>
          </a:p>
        </p:txBody>
      </p:sp>
      <p:sp>
        <p:nvSpPr>
          <p:cNvPr id="4" name="Slide Number Placeholder 3"/>
          <p:cNvSpPr>
            <a:spLocks noGrp="1"/>
          </p:cNvSpPr>
          <p:nvPr>
            <p:ph type="sldNum" sz="quarter" idx="5"/>
          </p:nvPr>
        </p:nvSpPr>
        <p:spPr/>
        <p:txBody>
          <a:bodyPr/>
          <a:lstStyle/>
          <a:p>
            <a:fld id="{907FCA24-4971-4599-AD94-698253E71693}" type="slidenum">
              <a:rPr lang="en-GB" smtClean="0"/>
              <a:t>11</a:t>
            </a:fld>
            <a:endParaRPr lang="en-GB"/>
          </a:p>
        </p:txBody>
      </p:sp>
    </p:spTree>
    <p:extLst>
      <p:ext uri="{BB962C8B-B14F-4D97-AF65-F5344CB8AC3E}">
        <p14:creationId xmlns:p14="http://schemas.microsoft.com/office/powerpoint/2010/main" val="30185920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 name="Title 1"/>
          <p:cNvSpPr>
            <a:spLocks noGrp="1"/>
          </p:cNvSpPr>
          <p:nvPr>
            <p:ph type="ctrTitle"/>
          </p:nvPr>
        </p:nvSpPr>
        <p:spPr>
          <a:xfrm>
            <a:off x="914400" y="3140969"/>
            <a:ext cx="8349952" cy="1470025"/>
          </a:xfrm>
        </p:spPr>
        <p:txBody>
          <a:bodyPr/>
          <a:lstStyle>
            <a:lvl1pPr algn="l">
              <a:defRPr>
                <a:solidFill>
                  <a:schemeClr val="bg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911424" y="4869160"/>
            <a:ext cx="11280576" cy="910952"/>
          </a:xfrm>
        </p:spPr>
        <p:txBody>
          <a:bodyPr/>
          <a:lstStyle>
            <a:lvl1pPr marL="0" indent="0" algn="l">
              <a:buNone/>
              <a:defRPr>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440150" y="196644"/>
            <a:ext cx="4477212" cy="236623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C3809877-C792-45BB-8FC8-A199E69E6F2C}" type="datetimeFigureOut">
              <a:rPr lang="en-GB" smtClean="0"/>
              <a:t>12/11/2021</a:t>
            </a:fld>
            <a:endParaRPr lang="en-GB"/>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C3809877-C792-45BB-8FC8-A199E69E6F2C}" type="datetimeFigureOut">
              <a:rPr lang="en-GB" smtClean="0"/>
              <a:t>12/11/2021</a:t>
            </a:fld>
            <a:endParaRPr lang="en-GB"/>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C3809877-C792-45BB-8FC8-A199E69E6F2C}" type="datetimeFigureOut">
              <a:rPr lang="en-GB" smtClean="0"/>
              <a:t>12/11/2021</a:t>
            </a:fld>
            <a:endParaRPr lang="en-GB"/>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C3809877-C792-45BB-8FC8-A199E69E6F2C}" type="datetimeFigureOut">
              <a:rPr lang="en-GB" smtClean="0"/>
              <a:t>12/11/2021</a:t>
            </a:fld>
            <a:endParaRPr lang="en-GB"/>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C3809877-C792-45BB-8FC8-A199E69E6F2C}" type="datetimeFigureOut">
              <a:rPr lang="en-GB" smtClean="0"/>
              <a:t>12/11/2021</a:t>
            </a:fld>
            <a:endParaRPr lang="en-GB"/>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609600" y="6356351"/>
            <a:ext cx="2844800" cy="365125"/>
          </a:xfrm>
          <a:prstGeom prst="rect">
            <a:avLst/>
          </a:prstGeom>
        </p:spPr>
        <p:txBody>
          <a:bodyPr/>
          <a:lstStyle/>
          <a:p>
            <a:fld id="{C3809877-C792-45BB-8FC8-A199E69E6F2C}" type="datetimeFigureOut">
              <a:rPr lang="en-GB" smtClean="0"/>
              <a:t>12/11/2021</a:t>
            </a:fld>
            <a:endParaRPr lang="en-GB"/>
          </a:p>
        </p:txBody>
      </p:sp>
      <p:sp>
        <p:nvSpPr>
          <p:cNvPr id="8" name="Footer Placeholder 7"/>
          <p:cNvSpPr>
            <a:spLocks noGrp="1"/>
          </p:cNvSpPr>
          <p:nvPr>
            <p:ph type="ftr" sz="quarter" idx="11"/>
          </p:nvPr>
        </p:nvSpPr>
        <p:spPr>
          <a:xfrm>
            <a:off x="4165600" y="6356351"/>
            <a:ext cx="38608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8737600" y="6356351"/>
            <a:ext cx="28448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609600" y="6356351"/>
            <a:ext cx="2844800" cy="365125"/>
          </a:xfrm>
          <a:prstGeom prst="rect">
            <a:avLst/>
          </a:prstGeom>
        </p:spPr>
        <p:txBody>
          <a:bodyPr/>
          <a:lstStyle/>
          <a:p>
            <a:fld id="{C3809877-C792-45BB-8FC8-A199E69E6F2C}" type="datetimeFigureOut">
              <a:rPr lang="en-GB" smtClean="0"/>
              <a:t>12/11/2021</a:t>
            </a:fld>
            <a:endParaRPr lang="en-GB"/>
          </a:p>
        </p:txBody>
      </p:sp>
      <p:sp>
        <p:nvSpPr>
          <p:cNvPr id="4" name="Footer Placeholder 3"/>
          <p:cNvSpPr>
            <a:spLocks noGrp="1"/>
          </p:cNvSpPr>
          <p:nvPr>
            <p:ph type="ftr" sz="quarter" idx="11"/>
          </p:nvPr>
        </p:nvSpPr>
        <p:spPr>
          <a:xfrm>
            <a:off x="4165600" y="6356351"/>
            <a:ext cx="38608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8737600" y="6356351"/>
            <a:ext cx="28448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fld id="{C3809877-C792-45BB-8FC8-A199E69E6F2C}" type="datetimeFigureOut">
              <a:rPr lang="en-GB" smtClean="0"/>
              <a:t>12/11/2021</a:t>
            </a:fld>
            <a:endParaRPr lang="en-GB"/>
          </a:p>
        </p:txBody>
      </p:sp>
      <p:sp>
        <p:nvSpPr>
          <p:cNvPr id="3" name="Footer Placeholder 2"/>
          <p:cNvSpPr>
            <a:spLocks noGrp="1"/>
          </p:cNvSpPr>
          <p:nvPr>
            <p:ph type="ftr" sz="quarter" idx="11"/>
          </p:nvPr>
        </p:nvSpPr>
        <p:spPr>
          <a:xfrm>
            <a:off x="4165600" y="6356351"/>
            <a:ext cx="38608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8737600" y="6356351"/>
            <a:ext cx="28448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C3809877-C792-45BB-8FC8-A199E69E6F2C}" type="datetimeFigureOut">
              <a:rPr lang="en-GB" smtClean="0"/>
              <a:t>12/11/2021</a:t>
            </a:fld>
            <a:endParaRPr lang="en-GB"/>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C3809877-C792-45BB-8FC8-A199E69E6F2C}" type="datetimeFigureOut">
              <a:rPr lang="en-GB" smtClean="0"/>
              <a:t>12/11/2021</a:t>
            </a:fld>
            <a:endParaRPr lang="en-GB"/>
          </a:p>
        </p:txBody>
      </p:sp>
      <p:sp>
        <p:nvSpPr>
          <p:cNvPr id="6" name="Footer Placeholder 5"/>
          <p:cNvSpPr>
            <a:spLocks noGrp="1"/>
          </p:cNvSpPr>
          <p:nvPr>
            <p:ph type="ftr" sz="quarter" idx="11"/>
          </p:nvPr>
        </p:nvSpPr>
        <p:spPr>
          <a:xfrm>
            <a:off x="4165600" y="6356351"/>
            <a:ext cx="3860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737600" y="6356351"/>
            <a:ext cx="2844800" cy="365125"/>
          </a:xfrm>
          <a:prstGeom prst="rect">
            <a:avLst/>
          </a:prstGeom>
        </p:spPr>
        <p:txBody>
          <a:bodyPr/>
          <a:lstStyle/>
          <a:p>
            <a:fld id="{6A47564D-9B7E-43E2-9884-5A7F658C4F6B}"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5733256"/>
            <a:ext cx="12192000" cy="112474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1"/>
            <a:ext cx="10972800" cy="391703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8"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9936427" y="5806162"/>
            <a:ext cx="1980935" cy="1046934"/>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000" b="1" kern="1200">
          <a:solidFill>
            <a:schemeClr val="tx2"/>
          </a:solidFill>
          <a:latin typeface="+mj-lt"/>
          <a:ea typeface="+mj-ea"/>
          <a:cs typeface="+mj-cs"/>
        </a:defRPr>
      </a:lvl1pPr>
    </p:titleStyle>
    <p:bodyStyle>
      <a:lvl1pPr marL="342900" indent="-342900" algn="l" defTabSz="914400" rtl="0" eaLnBrk="1" latinLnBrk="0" hangingPunct="1">
        <a:spcBef>
          <a:spcPct val="20000"/>
        </a:spcBef>
        <a:buClr>
          <a:schemeClr val="bg2"/>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bg2"/>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bg2"/>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bg2"/>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bg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torbaysafeguarding.org.uk/quality-assurance-grou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learning.nspcc.org.uk/child-abuse-and-neglect/harmful-sexual-behaviou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researchinpractice.org.uk/children/content-pages/podcasts/adverse-childhood-experiences-what-they-tell-us-and-implications-for-social-car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brook.org.uk/training/wider-professional-training/sexual-behaviours-traffic-light-tool/"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image" Target="../media/image6.svg"/><Relationship Id="rId5" Type="http://schemas.openxmlformats.org/officeDocument/2006/relationships/diagramQuickStyle" Target="../diagrams/quickStyle1.xml"/><Relationship Id="rId10" Type="http://schemas.openxmlformats.org/officeDocument/2006/relationships/image" Target="../media/image5.png"/><Relationship Id="rId4" Type="http://schemas.openxmlformats.org/officeDocument/2006/relationships/diagramLayout" Target="../diagrams/layout1.xml"/><Relationship Id="rId9"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97944"/>
            <a:ext cx="9144000" cy="2262113"/>
          </a:xfrm>
        </p:spPr>
        <p:txBody>
          <a:bodyPr>
            <a:normAutofit/>
          </a:bodyPr>
          <a:lstStyle/>
          <a:p>
            <a:pPr algn="ctr"/>
            <a:r>
              <a:rPr lang="en-GB" sz="4800" dirty="0"/>
              <a:t>Harmful Sexual Behaviour</a:t>
            </a:r>
            <a:br>
              <a:rPr lang="en-GB" sz="4800" dirty="0"/>
            </a:br>
            <a:r>
              <a:rPr lang="en-GB" sz="4800" dirty="0"/>
              <a:t>Multi-Agency Case Audit</a:t>
            </a:r>
          </a:p>
        </p:txBody>
      </p:sp>
      <p:sp>
        <p:nvSpPr>
          <p:cNvPr id="3" name="Subtitle 2"/>
          <p:cNvSpPr>
            <a:spLocks noGrp="1"/>
          </p:cNvSpPr>
          <p:nvPr>
            <p:ph type="subTitle" idx="1"/>
          </p:nvPr>
        </p:nvSpPr>
        <p:spPr>
          <a:xfrm>
            <a:off x="1524000" y="5445224"/>
            <a:ext cx="9144000" cy="910952"/>
          </a:xfrm>
        </p:spPr>
        <p:txBody>
          <a:bodyPr>
            <a:normAutofit fontScale="85000" lnSpcReduction="20000"/>
          </a:bodyPr>
          <a:lstStyle/>
          <a:p>
            <a:pPr algn="ctr"/>
            <a:r>
              <a:rPr lang="en-GB" b="1" dirty="0">
                <a:solidFill>
                  <a:schemeClr val="bg1"/>
                </a:solidFill>
              </a:rPr>
              <a:t>Executive Summary</a:t>
            </a:r>
          </a:p>
          <a:p>
            <a:pPr algn="ctr"/>
            <a:r>
              <a:rPr lang="en-GB" b="1" dirty="0">
                <a:solidFill>
                  <a:schemeClr val="bg1"/>
                </a:solidFill>
              </a:rPr>
              <a:t>Autumn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47996AF-9AB5-41E2-8CD5-D7582FB7096F}"/>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1" i="0" u="none" strike="noStrike" kern="1200" cap="none" spc="0" normalizeH="0" baseline="0" noProof="0" dirty="0">
                <a:ln>
                  <a:noFill/>
                </a:ln>
                <a:solidFill>
                  <a:srgbClr val="7030A0"/>
                </a:solidFill>
                <a:effectLst/>
                <a:uLnTx/>
                <a:uFillTx/>
                <a:latin typeface="Calibri" panose="020F0502020204030204" pitchFamily="34" charset="0"/>
                <a:cs typeface="Calibri" panose="020F0502020204030204" pitchFamily="34" charset="0"/>
              </a:rPr>
              <a:t>Final recommendations</a:t>
            </a:r>
          </a:p>
        </p:txBody>
      </p:sp>
      <p:sp>
        <p:nvSpPr>
          <p:cNvPr id="5" name="Content Placeholder 2">
            <a:extLst>
              <a:ext uri="{FF2B5EF4-FFF2-40B4-BE49-F238E27FC236}">
                <a16:creationId xmlns:a16="http://schemas.microsoft.com/office/drawing/2014/main" id="{59C774AB-4DF8-4BAE-BEBC-1F764B3F8910}"/>
              </a:ext>
            </a:extLst>
          </p:cNvPr>
          <p:cNvSpPr txBox="1">
            <a:spLocks/>
          </p:cNvSpPr>
          <p:nvPr/>
        </p:nvSpPr>
        <p:spPr>
          <a:xfrm>
            <a:off x="431800" y="1435101"/>
            <a:ext cx="11480800" cy="401012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marR="0" lvl="0" indent="-514350" algn="l" defTabSz="914400" rtl="0" eaLnBrk="1" fontAlgn="auto" latinLnBrk="0" hangingPunct="1">
              <a:lnSpc>
                <a:spcPct val="90000"/>
              </a:lnSpc>
              <a:spcBef>
                <a:spcPts val="1000"/>
              </a:spcBef>
              <a:spcAft>
                <a:spcPts val="0"/>
              </a:spcAft>
              <a:buClrTx/>
              <a:buSzTx/>
              <a:buFont typeface="+mj-lt"/>
              <a:buAutoNum type="arabicPeriod"/>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 Harmful Sexual Behaviour </a:t>
            </a:r>
            <a:r>
              <a:rPr kumimoji="0" lang="en-GB" sz="28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policy</a:t>
            </a: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is endorsed and cascaded as a matter of urgency by TSCP</a:t>
            </a:r>
          </a:p>
          <a:p>
            <a:pPr marL="514350" marR="0" lvl="0" indent="-514350" algn="l" defTabSz="914400" rtl="0" eaLnBrk="1" fontAlgn="auto" latinLnBrk="0" hangingPunct="1">
              <a:lnSpc>
                <a:spcPct val="90000"/>
              </a:lnSpc>
              <a:spcBef>
                <a:spcPts val="1000"/>
              </a:spcBef>
              <a:spcAft>
                <a:spcPts val="0"/>
              </a:spcAft>
              <a:buClrTx/>
              <a:buSzTx/>
              <a:buFont typeface="+mj-lt"/>
              <a:buAutoNum type="arabicPeriod"/>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The TSCP executive approve </a:t>
            </a:r>
            <a:r>
              <a:rPr kumimoji="0" lang="en-GB" sz="28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formation of the </a:t>
            </a:r>
            <a:r>
              <a:rPr kumimoji="0" lang="en-GB" sz="2800" b="1" i="0" u="none" strike="noStrike" kern="1200" cap="none" spc="0" normalizeH="0" baseline="0" noProof="0" dirty="0" err="1">
                <a:ln>
                  <a:noFill/>
                </a:ln>
                <a:solidFill>
                  <a:sysClr val="windowText" lastClr="000000"/>
                </a:solidFill>
                <a:effectLst/>
                <a:uLnTx/>
                <a:uFillTx/>
                <a:latin typeface="Calibri" panose="020F0502020204030204"/>
                <a:ea typeface="+mn-ea"/>
                <a:cs typeface="+mn-cs"/>
              </a:rPr>
              <a:t>HSB</a:t>
            </a:r>
            <a:r>
              <a:rPr kumimoji="0" lang="en-GB" sz="28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 group </a:t>
            </a: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to progress the following workstreams as recommendations from this audit (</a:t>
            </a:r>
            <a:r>
              <a:rPr kumimoji="0" lang="en-GB" sz="2800" b="0" i="1" u="none" strike="noStrike" kern="1200" cap="none" spc="0" normalizeH="0" baseline="0" noProof="0" dirty="0">
                <a:ln>
                  <a:noFill/>
                </a:ln>
                <a:solidFill>
                  <a:sysClr val="windowText" lastClr="000000"/>
                </a:solidFill>
                <a:effectLst/>
                <a:uLnTx/>
                <a:uFillTx/>
                <a:latin typeface="Calibri" panose="020F0502020204030204"/>
                <a:ea typeface="+mn-ea"/>
                <a:cs typeface="+mn-cs"/>
              </a:rPr>
              <a:t>see next slide for details of priorities</a:t>
            </a: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a:t>
            </a:r>
          </a:p>
          <a:p>
            <a:pPr marL="514350" marR="0" lvl="0" indent="-514350" algn="l" defTabSz="914400" rtl="0" eaLnBrk="1" fontAlgn="auto" latinLnBrk="0" hangingPunct="1">
              <a:lnSpc>
                <a:spcPct val="90000"/>
              </a:lnSpc>
              <a:spcBef>
                <a:spcPts val="1000"/>
              </a:spcBef>
              <a:spcAft>
                <a:spcPts val="0"/>
              </a:spcAft>
              <a:buClrTx/>
              <a:buSzTx/>
              <a:buFont typeface="+mj-lt"/>
              <a:buAutoNum type="arabicPeriod"/>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The issue of a lack of appropriate </a:t>
            </a:r>
            <a:r>
              <a:rPr kumimoji="0" lang="en-GB" sz="28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premises</a:t>
            </a: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for </a:t>
            </a:r>
            <a:r>
              <a:rPr kumimoji="0" lang="en-GB" sz="2800" b="0" i="0" u="none" strike="noStrike" kern="1200" cap="none" spc="0" normalizeH="0" baseline="0" noProof="0" dirty="0" err="1">
                <a:ln>
                  <a:noFill/>
                </a:ln>
                <a:solidFill>
                  <a:sysClr val="windowText" lastClr="000000"/>
                </a:solidFill>
                <a:effectLst/>
                <a:uLnTx/>
                <a:uFillTx/>
                <a:latin typeface="Calibri" panose="020F0502020204030204"/>
                <a:ea typeface="+mn-ea"/>
                <a:cs typeface="+mn-cs"/>
              </a:rPr>
              <a:t>YOT</a:t>
            </a: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workers to undertake one to one work with young people is addressed. </a:t>
            </a:r>
          </a:p>
          <a:p>
            <a:pPr marL="514350" marR="0" lvl="0" indent="-514350" algn="l" defTabSz="914400" rtl="0" eaLnBrk="1" fontAlgn="auto" latinLnBrk="0" hangingPunct="1">
              <a:lnSpc>
                <a:spcPct val="90000"/>
              </a:lnSpc>
              <a:spcBef>
                <a:spcPts val="1000"/>
              </a:spcBef>
              <a:spcAft>
                <a:spcPts val="0"/>
              </a:spcAft>
              <a:buClrTx/>
              <a:buSzTx/>
              <a:buFont typeface="+mj-lt"/>
              <a:buAutoNum type="arabicPeriod"/>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That the recommendations within this report supersede any previous recommendations made</a:t>
            </a:r>
          </a:p>
        </p:txBody>
      </p:sp>
    </p:spTree>
    <p:extLst>
      <p:ext uri="{BB962C8B-B14F-4D97-AF65-F5344CB8AC3E}">
        <p14:creationId xmlns:p14="http://schemas.microsoft.com/office/powerpoint/2010/main" val="2316325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0631B-97E1-47FD-BF91-1C7A11FDF765}"/>
              </a:ext>
            </a:extLst>
          </p:cNvPr>
          <p:cNvSpPr txBox="1">
            <a:spLocks/>
          </p:cNvSpPr>
          <p:nvPr/>
        </p:nvSpPr>
        <p:spPr>
          <a:xfrm>
            <a:off x="838200" y="116632"/>
            <a:ext cx="10515600" cy="9756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1" i="0" u="none" strike="noStrike" kern="1200" cap="none" spc="0" normalizeH="0" baseline="0" noProof="0" dirty="0">
                <a:ln>
                  <a:noFill/>
                </a:ln>
                <a:solidFill>
                  <a:srgbClr val="7030A0"/>
                </a:solidFill>
                <a:effectLst/>
                <a:uLnTx/>
                <a:uFillTx/>
                <a:latin typeface="Calibri" panose="020F0502020204030204" pitchFamily="34" charset="0"/>
                <a:cs typeface="Calibri" panose="020F0502020204030204" pitchFamily="34" charset="0"/>
              </a:rPr>
              <a:t>Group priorities </a:t>
            </a:r>
          </a:p>
        </p:txBody>
      </p:sp>
      <p:sp>
        <p:nvSpPr>
          <p:cNvPr id="3" name="Content Placeholder 2">
            <a:extLst>
              <a:ext uri="{FF2B5EF4-FFF2-40B4-BE49-F238E27FC236}">
                <a16:creationId xmlns:a16="http://schemas.microsoft.com/office/drawing/2014/main" id="{9470D90F-559D-435D-93AC-318BD87B52EE}"/>
              </a:ext>
            </a:extLst>
          </p:cNvPr>
          <p:cNvSpPr txBox="1">
            <a:spLocks/>
          </p:cNvSpPr>
          <p:nvPr/>
        </p:nvSpPr>
        <p:spPr>
          <a:xfrm>
            <a:off x="838200" y="980728"/>
            <a:ext cx="10515600" cy="4536504"/>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marR="0" lvl="0" indent="-514350" algn="l" defTabSz="914400" rtl="0" eaLnBrk="1" fontAlgn="auto" latinLnBrk="0" hangingPunct="1">
              <a:lnSpc>
                <a:spcPct val="90000"/>
              </a:lnSpc>
              <a:spcBef>
                <a:spcPts val="1000"/>
              </a:spcBef>
              <a:spcAft>
                <a:spcPts val="0"/>
              </a:spcAft>
              <a:buClrTx/>
              <a:buSzTx/>
              <a:buFont typeface="+mj-lt"/>
              <a:buAutoNum type="arabicPeriod"/>
              <a:tabLst/>
              <a:defRPr/>
            </a:pPr>
            <a:r>
              <a:rPr kumimoji="0" lang="en-GB"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A consistent </a:t>
            </a:r>
            <a:r>
              <a:rPr kumimoji="0" lang="en-GB" sz="2800" b="1" i="0" u="none" strike="noStrike" kern="1200" cap="none" spc="0" normalizeH="0" baseline="0" noProof="0">
                <a:ln>
                  <a:noFill/>
                </a:ln>
                <a:solidFill>
                  <a:sysClr val="windowText" lastClr="000000"/>
                </a:solidFill>
                <a:effectLst/>
                <a:uLnTx/>
                <a:uFillTx/>
                <a:latin typeface="Calibri" panose="020F0502020204030204"/>
                <a:ea typeface="+mn-ea"/>
                <a:cs typeface="+mn-cs"/>
              </a:rPr>
              <a:t>tool and training </a:t>
            </a:r>
            <a:r>
              <a:rPr kumimoji="0" lang="en-GB"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should be used and deployed across all agencies and staff. We recommend the Brook tool license and training is procured. It is recognised this comes with a moderate cost impact. </a:t>
            </a:r>
          </a:p>
          <a:p>
            <a:pPr marL="514350" marR="0" lvl="0" indent="-514350" algn="l" defTabSz="914400" rtl="0" eaLnBrk="1" fontAlgn="auto" latinLnBrk="0" hangingPunct="1">
              <a:lnSpc>
                <a:spcPct val="90000"/>
              </a:lnSpc>
              <a:spcBef>
                <a:spcPts val="1000"/>
              </a:spcBef>
              <a:spcAft>
                <a:spcPts val="0"/>
              </a:spcAft>
              <a:buClrTx/>
              <a:buSzTx/>
              <a:buFont typeface="+mj-lt"/>
              <a:buAutoNum type="arabicPeriod"/>
              <a:tabLst/>
              <a:defRPr/>
            </a:pPr>
            <a:r>
              <a:rPr kumimoji="0" lang="en-GB"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To understand and respond to the </a:t>
            </a:r>
            <a:r>
              <a:rPr kumimoji="0" lang="en-GB" sz="2800" b="1" i="0" u="none" strike="noStrike" kern="1200" cap="none" spc="0" normalizeH="0" baseline="0" noProof="0">
                <a:ln>
                  <a:noFill/>
                </a:ln>
                <a:solidFill>
                  <a:sysClr val="windowText" lastClr="000000"/>
                </a:solidFill>
                <a:effectLst/>
                <a:uLnTx/>
                <a:uFillTx/>
                <a:latin typeface="Calibri" panose="020F0502020204030204"/>
                <a:ea typeface="+mn-ea"/>
                <a:cs typeface="+mn-cs"/>
              </a:rPr>
              <a:t>voices, views and experiences of young people</a:t>
            </a:r>
            <a:r>
              <a:rPr kumimoji="0" lang="en-GB"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 who have experiences of HSB, either as a perpetrator or someone experiencing HSB. </a:t>
            </a:r>
          </a:p>
          <a:p>
            <a:pPr marL="514350" marR="0" lvl="0" indent="-514350" algn="l" defTabSz="914400" rtl="0" eaLnBrk="1" fontAlgn="auto" latinLnBrk="0" hangingPunct="1">
              <a:lnSpc>
                <a:spcPct val="90000"/>
              </a:lnSpc>
              <a:spcBef>
                <a:spcPts val="1000"/>
              </a:spcBef>
              <a:spcAft>
                <a:spcPts val="0"/>
              </a:spcAft>
              <a:buClrTx/>
              <a:buSzTx/>
              <a:buFont typeface="+mj-lt"/>
              <a:buAutoNum type="arabicPeriod"/>
              <a:tabLst/>
              <a:defRPr/>
            </a:pPr>
            <a:r>
              <a:rPr kumimoji="0" lang="en-GB"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To explore what mechanisms or research can support the</a:t>
            </a:r>
            <a:r>
              <a:rPr kumimoji="0" lang="en-GB" sz="2800" b="1" i="0" u="none" strike="noStrike" kern="1200" cap="none" spc="0" normalizeH="0" baseline="0" noProof="0">
                <a:ln>
                  <a:noFill/>
                </a:ln>
                <a:solidFill>
                  <a:sysClr val="windowText" lastClr="000000"/>
                </a:solidFill>
                <a:effectLst/>
                <a:uLnTx/>
                <a:uFillTx/>
                <a:latin typeface="Calibri" panose="020F0502020204030204"/>
                <a:ea typeface="+mn-ea"/>
                <a:cs typeface="+mn-cs"/>
              </a:rPr>
              <a:t> understanding of the impact of HSB </a:t>
            </a:r>
            <a:r>
              <a:rPr kumimoji="0" lang="en-GB"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throughout the life course. </a:t>
            </a:r>
          </a:p>
          <a:p>
            <a:pPr marL="514350" marR="0" lvl="0" indent="-514350" algn="l" defTabSz="914400" rtl="0" eaLnBrk="1" fontAlgn="auto" latinLnBrk="0" hangingPunct="1">
              <a:lnSpc>
                <a:spcPct val="90000"/>
              </a:lnSpc>
              <a:spcBef>
                <a:spcPts val="1000"/>
              </a:spcBef>
              <a:spcAft>
                <a:spcPts val="0"/>
              </a:spcAft>
              <a:buClrTx/>
              <a:buSzTx/>
              <a:buFont typeface="+mj-lt"/>
              <a:buAutoNum type="arabicPeriod"/>
              <a:tabLst/>
              <a:defRPr/>
            </a:pPr>
            <a:r>
              <a:rPr kumimoji="0" lang="en-GB"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To work with adult services to ensure that </a:t>
            </a:r>
            <a:r>
              <a:rPr kumimoji="0" lang="en-GB" sz="2800" b="1" i="0" u="none" strike="noStrike" kern="1200" cap="none" spc="0" normalizeH="0" baseline="0" noProof="0">
                <a:ln>
                  <a:noFill/>
                </a:ln>
                <a:solidFill>
                  <a:sysClr val="windowText" lastClr="000000"/>
                </a:solidFill>
                <a:effectLst/>
                <a:uLnTx/>
                <a:uFillTx/>
                <a:latin typeface="Calibri" panose="020F0502020204030204"/>
                <a:ea typeface="+mn-ea"/>
                <a:cs typeface="+mn-cs"/>
              </a:rPr>
              <a:t>seamless pathways are created and embedded</a:t>
            </a:r>
            <a:r>
              <a:rPr kumimoji="0" lang="en-GB" sz="2800" b="0" i="0" u="none" strike="noStrike" kern="1200" cap="none" spc="0" normalizeH="0" baseline="0" noProof="0">
                <a:ln>
                  <a:noFill/>
                </a:ln>
                <a:solidFill>
                  <a:sysClr val="windowText" lastClr="000000"/>
                </a:solidFill>
                <a:effectLst/>
                <a:uLnTx/>
                <a:uFillTx/>
                <a:latin typeface="Calibri" panose="020F0502020204030204"/>
                <a:ea typeface="+mn-ea"/>
                <a:cs typeface="+mn-cs"/>
              </a:rPr>
              <a:t> across both Adult and Children's services to support transition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5853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1AAD77B-1B81-44FE-8AA3-1702E5F4EADA}"/>
              </a:ext>
            </a:extLst>
          </p:cNvPr>
          <p:cNvSpPr>
            <a:spLocks noGrp="1"/>
          </p:cNvSpPr>
          <p:nvPr>
            <p:ph type="title"/>
          </p:nvPr>
        </p:nvSpPr>
        <p:spPr>
          <a:xfrm>
            <a:off x="359735" y="200025"/>
            <a:ext cx="10515600" cy="780703"/>
          </a:xfrm>
        </p:spPr>
        <p:txBody>
          <a:bodyPr/>
          <a:lstStyle/>
          <a:p>
            <a:r>
              <a:rPr lang="en-GB" dirty="0">
                <a:latin typeface="Calibri" panose="020F0502020204030204" pitchFamily="34" charset="0"/>
                <a:cs typeface="Calibri" panose="020F0502020204030204" pitchFamily="34" charset="0"/>
              </a:rPr>
              <a:t>Format</a:t>
            </a:r>
          </a:p>
        </p:txBody>
      </p:sp>
      <p:sp>
        <p:nvSpPr>
          <p:cNvPr id="9" name="Content Placeholder 2">
            <a:extLst>
              <a:ext uri="{FF2B5EF4-FFF2-40B4-BE49-F238E27FC236}">
                <a16:creationId xmlns:a16="http://schemas.microsoft.com/office/drawing/2014/main" id="{438BEDC0-B972-4034-96A2-2E35DF841F38}"/>
              </a:ext>
            </a:extLst>
          </p:cNvPr>
          <p:cNvSpPr txBox="1">
            <a:spLocks/>
          </p:cNvSpPr>
          <p:nvPr/>
        </p:nvSpPr>
        <p:spPr>
          <a:xfrm>
            <a:off x="0" y="980728"/>
            <a:ext cx="11472530" cy="509733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chemeClr val="bg2"/>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bg2"/>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bg2"/>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bg2"/>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bg2"/>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800" dirty="0">
                <a:latin typeface="Calibri" panose="020F0502020204030204" pitchFamily="34" charset="0"/>
                <a:cs typeface="Calibri" panose="020F0502020204030204" pitchFamily="34" charset="0"/>
              </a:rPr>
              <a:t>The format of reporting from the Multi-Agency Case Audit is changing and now includes both a Power Point Executive Summary and an interactive learning page: </a:t>
            </a:r>
            <a:r>
              <a:rPr lang="en-GB" sz="2800" dirty="0">
                <a:latin typeface="Calibri" panose="020F0502020204030204" pitchFamily="34" charset="0"/>
                <a:cs typeface="Calibri" panose="020F0502020204030204" pitchFamily="34" charset="0"/>
                <a:hlinkClick r:id="rId2"/>
              </a:rPr>
              <a:t>http://torbaysafeguarding.org.uk/quality-assurance-group/</a:t>
            </a:r>
            <a:endParaRPr lang="en-GB" sz="2800" dirty="0">
              <a:latin typeface="Calibri" panose="020F0502020204030204" pitchFamily="34" charset="0"/>
              <a:cs typeface="Calibri" panose="020F0502020204030204" pitchFamily="34" charset="0"/>
            </a:endParaRPr>
          </a:p>
          <a:p>
            <a:r>
              <a:rPr lang="en-GB" sz="2800" dirty="0">
                <a:latin typeface="Calibri" panose="020F0502020204030204" pitchFamily="34" charset="0"/>
                <a:cs typeface="Calibri" panose="020F0502020204030204" pitchFamily="34" charset="0"/>
              </a:rPr>
              <a:t>This follows national good practice and ensures accessibility and wider audience engagement with the subject matter</a:t>
            </a:r>
          </a:p>
          <a:p>
            <a:r>
              <a:rPr lang="en-GB" sz="2800" dirty="0">
                <a:latin typeface="Calibri" panose="020F0502020204030204" pitchFamily="34" charset="0"/>
                <a:cs typeface="Calibri" panose="020F0502020204030204" pitchFamily="34" charset="0"/>
              </a:rPr>
              <a:t>This also facilitates timely learning and cascading of findings and recommendations </a:t>
            </a:r>
          </a:p>
          <a:p>
            <a:r>
              <a:rPr lang="en-GB" sz="2800" dirty="0">
                <a:latin typeface="Calibri" panose="020F0502020204030204" pitchFamily="34" charset="0"/>
                <a:cs typeface="Calibri" panose="020F0502020204030204" pitchFamily="34" charset="0"/>
              </a:rPr>
              <a:t>It is recognised that long written reports have not always supported the embedding of learning from processes</a:t>
            </a:r>
          </a:p>
          <a:p>
            <a:r>
              <a:rPr lang="en-GB" sz="2800" dirty="0">
                <a:latin typeface="Calibri" panose="020F0502020204030204" pitchFamily="34" charset="0"/>
                <a:cs typeface="Calibri" panose="020F0502020204030204" pitchFamily="34" charset="0"/>
              </a:rPr>
              <a:t>This presentation outlines the recommendations as the final slide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3A50-02EA-4ACB-B220-3F94AA693361}"/>
              </a:ext>
            </a:extLst>
          </p:cNvPr>
          <p:cNvSpPr>
            <a:spLocks noGrp="1"/>
          </p:cNvSpPr>
          <p:nvPr>
            <p:ph type="title"/>
          </p:nvPr>
        </p:nvSpPr>
        <p:spPr>
          <a:xfrm>
            <a:off x="263352" y="134858"/>
            <a:ext cx="11928648" cy="1143000"/>
          </a:xfrm>
        </p:spPr>
        <p:txBody>
          <a:bodyPr>
            <a:noAutofit/>
          </a:bodyPr>
          <a:lstStyle/>
          <a:p>
            <a:r>
              <a:rPr lang="en-GB" dirty="0">
                <a:latin typeface="Calibri" panose="020F0502020204030204" pitchFamily="34" charset="0"/>
                <a:cs typeface="Calibri" panose="020F0502020204030204" pitchFamily="34" charset="0"/>
              </a:rPr>
              <a:t>Purpose and methodology for Multi-Agency Case Audit</a:t>
            </a:r>
          </a:p>
        </p:txBody>
      </p:sp>
      <p:sp>
        <p:nvSpPr>
          <p:cNvPr id="7" name="Text Placeholder 3">
            <a:extLst>
              <a:ext uri="{FF2B5EF4-FFF2-40B4-BE49-F238E27FC236}">
                <a16:creationId xmlns:a16="http://schemas.microsoft.com/office/drawing/2014/main" id="{D6AFD8FF-D92C-46AF-82A6-B1403B424C95}"/>
              </a:ext>
            </a:extLst>
          </p:cNvPr>
          <p:cNvSpPr txBox="1">
            <a:spLocks/>
          </p:cNvSpPr>
          <p:nvPr/>
        </p:nvSpPr>
        <p:spPr>
          <a:xfrm>
            <a:off x="372141" y="1052736"/>
            <a:ext cx="5178868" cy="399703"/>
          </a:xfrm>
          <a:prstGeom prst="rect">
            <a:avLst/>
          </a:prstGeom>
        </p:spPr>
        <p:txBody>
          <a:bodyPr vert="horz" lIns="91440" tIns="45720" rIns="91440" bIns="45720" rtlCol="0" anchor="b">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Why </a:t>
            </a:r>
          </a:p>
        </p:txBody>
      </p:sp>
      <p:sp>
        <p:nvSpPr>
          <p:cNvPr id="8" name="Content Placeholder 4">
            <a:extLst>
              <a:ext uri="{FF2B5EF4-FFF2-40B4-BE49-F238E27FC236}">
                <a16:creationId xmlns:a16="http://schemas.microsoft.com/office/drawing/2014/main" id="{8522FA97-4B4B-45D7-8232-9EEF0B9D024A}"/>
              </a:ext>
            </a:extLst>
          </p:cNvPr>
          <p:cNvSpPr txBox="1">
            <a:spLocks/>
          </p:cNvSpPr>
          <p:nvPr/>
        </p:nvSpPr>
        <p:spPr>
          <a:xfrm>
            <a:off x="263352" y="1508504"/>
            <a:ext cx="5625434" cy="37212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To consider the effectiveness of frontline practice in protecting children and young people who are either perpetrating or experiencing </a:t>
            </a: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hlinkClick r:id="rId2"/>
              </a:rPr>
              <a:t>harmful sexual behaviour</a:t>
            </a:r>
            <a:endPar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To understand how well learning from previous thematic review  has been embedded and translated into practice</a:t>
            </a:r>
          </a:p>
        </p:txBody>
      </p:sp>
      <p:sp>
        <p:nvSpPr>
          <p:cNvPr id="9" name="Text Placeholder 5">
            <a:extLst>
              <a:ext uri="{FF2B5EF4-FFF2-40B4-BE49-F238E27FC236}">
                <a16:creationId xmlns:a16="http://schemas.microsoft.com/office/drawing/2014/main" id="{103F616B-C862-4BD0-AE57-C09B3981B606}"/>
              </a:ext>
            </a:extLst>
          </p:cNvPr>
          <p:cNvSpPr txBox="1">
            <a:spLocks/>
          </p:cNvSpPr>
          <p:nvPr/>
        </p:nvSpPr>
        <p:spPr>
          <a:xfrm>
            <a:off x="6172200" y="1085852"/>
            <a:ext cx="5183188" cy="366587"/>
          </a:xfrm>
          <a:prstGeom prst="rect">
            <a:avLst/>
          </a:prstGeom>
        </p:spPr>
        <p:txBody>
          <a:bodyPr vert="horz" lIns="91440" tIns="45720" rIns="91440" bIns="45720" rtlCol="0" anchor="b">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How</a:t>
            </a:r>
          </a:p>
        </p:txBody>
      </p:sp>
      <p:sp>
        <p:nvSpPr>
          <p:cNvPr id="10" name="Content Placeholder 6">
            <a:extLst>
              <a:ext uri="{FF2B5EF4-FFF2-40B4-BE49-F238E27FC236}">
                <a16:creationId xmlns:a16="http://schemas.microsoft.com/office/drawing/2014/main" id="{19161FF8-EA1D-44F8-B2E3-81D97114BEE8}"/>
              </a:ext>
            </a:extLst>
          </p:cNvPr>
          <p:cNvSpPr txBox="1">
            <a:spLocks/>
          </p:cNvSpPr>
          <p:nvPr/>
        </p:nvSpPr>
        <p:spPr>
          <a:xfrm>
            <a:off x="6096000" y="1450603"/>
            <a:ext cx="5625434" cy="4176464"/>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Terms of reference were written and agreed by TSCP Business group</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Criteria for inclusion of cases was based on NSPCC guidance and Hackett definition (see links)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Relevant partners were engaged and invited to support the audit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Ten cases were initially identified and reviewed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Only eight were agreed as meeting the scope of the audit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 thematic analysis was conducted by multi-agency partners</a:t>
            </a:r>
          </a:p>
        </p:txBody>
      </p:sp>
      <p:sp>
        <p:nvSpPr>
          <p:cNvPr id="11" name="TextBox 10">
            <a:extLst>
              <a:ext uri="{FF2B5EF4-FFF2-40B4-BE49-F238E27FC236}">
                <a16:creationId xmlns:a16="http://schemas.microsoft.com/office/drawing/2014/main" id="{9EFAB69F-DCCD-45B4-B8E0-817297D6B751}"/>
              </a:ext>
            </a:extLst>
          </p:cNvPr>
          <p:cNvSpPr txBox="1"/>
          <p:nvPr/>
        </p:nvSpPr>
        <p:spPr>
          <a:xfrm>
            <a:off x="372141" y="5799812"/>
            <a:ext cx="11349293" cy="923330"/>
          </a:xfrm>
          <a:prstGeom prst="rect">
            <a:avLst/>
          </a:prstGeom>
          <a:noFill/>
        </p:spPr>
        <p:txBody>
          <a:bodyPr wrap="square" rtlCol="0">
            <a:spAutoFit/>
          </a:bodyPr>
          <a:lstStyle/>
          <a:p>
            <a:r>
              <a:rPr lang="en-GB" dirty="0">
                <a:solidFill>
                  <a:schemeClr val="bg1"/>
                </a:solidFill>
                <a:latin typeface="Calibri" panose="020F0502020204030204"/>
              </a:rPr>
              <a:t>Links in this slide: </a:t>
            </a:r>
          </a:p>
          <a:p>
            <a:r>
              <a:rPr lang="en-GB" dirty="0">
                <a:solidFill>
                  <a:schemeClr val="bg1"/>
                </a:solidFill>
                <a:latin typeface="Calibri" panose="020F0502020204030204"/>
                <a:hlinkClick r:id="rId2">
                  <a:extLst>
                    <a:ext uri="{A12FA001-AC4F-418D-AE19-62706E023703}">
                      <ahyp:hlinkClr xmlns:ahyp="http://schemas.microsoft.com/office/drawing/2018/hyperlinkcolor" val="tx"/>
                    </a:ext>
                  </a:extLst>
                </a:hlinkClick>
              </a:rPr>
              <a:t>Protecting children from harmful sexual behaviour | NSPCC Learning</a:t>
            </a:r>
            <a:endParaRPr lang="en-GB" dirty="0">
              <a:solidFill>
                <a:schemeClr val="bg1"/>
              </a:solidFill>
              <a:latin typeface="Calibri" panose="020F0502020204030204"/>
            </a:endParaRPr>
          </a:p>
          <a:p>
            <a:r>
              <a:rPr lang="en-GB" dirty="0">
                <a:solidFill>
                  <a:schemeClr val="bg1"/>
                </a:solidFill>
                <a:latin typeface="Calibri" panose="020F0502020204030204"/>
              </a:rPr>
              <a:t>*Pending </a:t>
            </a:r>
            <a:r>
              <a:rPr lang="en-GB" dirty="0" err="1">
                <a:solidFill>
                  <a:schemeClr val="bg1"/>
                </a:solidFill>
                <a:latin typeface="Calibri" panose="020F0502020204030204"/>
              </a:rPr>
              <a:t>ToR</a:t>
            </a:r>
            <a:r>
              <a:rPr lang="en-GB" dirty="0">
                <a:solidFill>
                  <a:schemeClr val="bg1"/>
                </a:solidFill>
                <a:latin typeface="Calibri" panose="020F0502020204030204"/>
              </a:rPr>
              <a:t>*</a:t>
            </a:r>
          </a:p>
        </p:txBody>
      </p:sp>
    </p:spTree>
    <p:extLst>
      <p:ext uri="{BB962C8B-B14F-4D97-AF65-F5344CB8AC3E}">
        <p14:creationId xmlns:p14="http://schemas.microsoft.com/office/powerpoint/2010/main" val="3125120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AF45A-AA20-49A8-A083-86F1C8A6C504}"/>
              </a:ext>
            </a:extLst>
          </p:cNvPr>
          <p:cNvSpPr txBox="1">
            <a:spLocks/>
          </p:cNvSpPr>
          <p:nvPr/>
        </p:nvSpPr>
        <p:spPr>
          <a:xfrm>
            <a:off x="191344" y="0"/>
            <a:ext cx="6912767"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800" b="1" i="0" u="none" strike="noStrike" kern="1200" cap="none" spc="0" normalizeH="0" baseline="0" noProof="0" dirty="0">
                <a:ln>
                  <a:noFill/>
                </a:ln>
                <a:solidFill>
                  <a:srgbClr val="7030A0"/>
                </a:solidFill>
                <a:effectLst/>
                <a:uLnTx/>
                <a:uFillTx/>
                <a:latin typeface="Calibri" panose="020F0502020204030204" pitchFamily="34" charset="0"/>
                <a:cs typeface="Calibri" panose="020F0502020204030204" pitchFamily="34" charset="0"/>
              </a:rPr>
              <a:t>Demographic information </a:t>
            </a:r>
          </a:p>
        </p:txBody>
      </p:sp>
      <p:sp>
        <p:nvSpPr>
          <p:cNvPr id="3" name="Text Placeholder 3">
            <a:extLst>
              <a:ext uri="{FF2B5EF4-FFF2-40B4-BE49-F238E27FC236}">
                <a16:creationId xmlns:a16="http://schemas.microsoft.com/office/drawing/2014/main" id="{F8CBF394-669F-4F07-AE00-DCDFEB102D3F}"/>
              </a:ext>
            </a:extLst>
          </p:cNvPr>
          <p:cNvSpPr txBox="1">
            <a:spLocks/>
          </p:cNvSpPr>
          <p:nvPr/>
        </p:nvSpPr>
        <p:spPr>
          <a:xfrm>
            <a:off x="235363" y="1185043"/>
            <a:ext cx="5157787" cy="42706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Within criteria</a:t>
            </a:r>
          </a:p>
        </p:txBody>
      </p:sp>
      <p:sp>
        <p:nvSpPr>
          <p:cNvPr id="4" name="Content Placeholder 2">
            <a:extLst>
              <a:ext uri="{FF2B5EF4-FFF2-40B4-BE49-F238E27FC236}">
                <a16:creationId xmlns:a16="http://schemas.microsoft.com/office/drawing/2014/main" id="{06068661-932E-45A0-AF5B-AC317776709C}"/>
              </a:ext>
            </a:extLst>
          </p:cNvPr>
          <p:cNvSpPr txBox="1">
            <a:spLocks/>
          </p:cNvSpPr>
          <p:nvPr/>
        </p:nvSpPr>
        <p:spPr>
          <a:xfrm>
            <a:off x="235363" y="1617185"/>
            <a:ext cx="6080611" cy="3999389"/>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GB"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Perpetrators were all identified as male</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GB"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Those who had experienced the harmful sexual behaviours were all identified as female</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GB"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Ages ranged from 10-19 years old</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GB"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All were identified as having self-esteem issues </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GB"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Of the cases reviewed, 50% of the perpetrators had Educational Health Care Plan (EHCP)</a:t>
            </a:r>
          </a:p>
          <a:p>
            <a:pPr marL="228600" marR="0" lvl="0" indent="-228600"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n-GB"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All had experienced one or more </a:t>
            </a:r>
            <a:r>
              <a:rPr kumimoji="0" lang="en-GB"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hlinkClick r:id="rId3"/>
              </a:rPr>
              <a:t>Adverse Childhood Experiences </a:t>
            </a:r>
            <a:r>
              <a:rPr kumimoji="0" lang="en-GB" sz="3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(ACEs)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5" name="Text Placeholder 4">
            <a:extLst>
              <a:ext uri="{FF2B5EF4-FFF2-40B4-BE49-F238E27FC236}">
                <a16:creationId xmlns:a16="http://schemas.microsoft.com/office/drawing/2014/main" id="{3B27B2A7-449C-4658-B5B7-EF3CB9471F97}"/>
              </a:ext>
            </a:extLst>
          </p:cNvPr>
          <p:cNvSpPr txBox="1">
            <a:spLocks/>
          </p:cNvSpPr>
          <p:nvPr/>
        </p:nvSpPr>
        <p:spPr>
          <a:xfrm>
            <a:off x="6563825" y="1112031"/>
            <a:ext cx="5183188" cy="427063"/>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Cases excluded from criteria</a:t>
            </a:r>
          </a:p>
        </p:txBody>
      </p:sp>
      <p:sp>
        <p:nvSpPr>
          <p:cNvPr id="6" name="Content Placeholder 5">
            <a:extLst>
              <a:ext uri="{FF2B5EF4-FFF2-40B4-BE49-F238E27FC236}">
                <a16:creationId xmlns:a16="http://schemas.microsoft.com/office/drawing/2014/main" id="{A6046D26-38C8-495C-8BAE-3DF682F694A7}"/>
              </a:ext>
            </a:extLst>
          </p:cNvPr>
          <p:cNvSpPr txBox="1">
            <a:spLocks/>
          </p:cNvSpPr>
          <p:nvPr/>
        </p:nvSpPr>
        <p:spPr>
          <a:xfrm>
            <a:off x="6563825" y="1539094"/>
            <a:ext cx="5183188" cy="28848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GB" sz="23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Both female</a:t>
            </a:r>
          </a:p>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GB" sz="23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The behaviours of these cases were deemed as behavioural responses to Child Sexual Abuse, rather than explicit harmful sexual behaviour</a:t>
            </a:r>
          </a:p>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GB" sz="23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Both Primary School aged (under 12 years) </a:t>
            </a:r>
          </a:p>
        </p:txBody>
      </p:sp>
      <p:sp>
        <p:nvSpPr>
          <p:cNvPr id="7" name="TextBox 6">
            <a:extLst>
              <a:ext uri="{FF2B5EF4-FFF2-40B4-BE49-F238E27FC236}">
                <a16:creationId xmlns:a16="http://schemas.microsoft.com/office/drawing/2014/main" id="{C1C3A795-8B9C-4CF1-9A13-85BE47FC5045}"/>
              </a:ext>
            </a:extLst>
          </p:cNvPr>
          <p:cNvSpPr txBox="1"/>
          <p:nvPr/>
        </p:nvSpPr>
        <p:spPr>
          <a:xfrm>
            <a:off x="324948" y="5830105"/>
            <a:ext cx="9515467" cy="738664"/>
          </a:xfrm>
          <a:prstGeom prst="rect">
            <a:avLst/>
          </a:prstGeom>
          <a:noFill/>
        </p:spPr>
        <p:txBody>
          <a:bodyPr wrap="square" rtlCol="0">
            <a:spAutoFit/>
          </a:bodyPr>
          <a:lstStyle/>
          <a:p>
            <a:r>
              <a:rPr lang="en-GB" sz="1400" dirty="0">
                <a:solidFill>
                  <a:schemeClr val="bg1"/>
                </a:solidFill>
                <a:latin typeface="Calibri" panose="020F0502020204030204"/>
              </a:rPr>
              <a:t>Links in this page: </a:t>
            </a:r>
          </a:p>
          <a:p>
            <a:r>
              <a:rPr lang="en-GB" sz="1400" dirty="0">
                <a:solidFill>
                  <a:schemeClr val="bg1"/>
                </a:solidFill>
                <a:latin typeface="Calibri" panose="020F0502020204030204"/>
                <a:hlinkClick r:id="rId3">
                  <a:extLst>
                    <a:ext uri="{A12FA001-AC4F-418D-AE19-62706E023703}">
                      <ahyp:hlinkClr xmlns:ahyp="http://schemas.microsoft.com/office/drawing/2018/hyperlinkcolor" val="tx"/>
                    </a:ext>
                  </a:extLst>
                </a:hlinkClick>
              </a:rPr>
              <a:t>https://www.researchinpractice.org.uk/children/content-pages/podcasts/adverse-childhood-experiences-what-they-tell-us-and-implications-for-social-care/</a:t>
            </a:r>
            <a:r>
              <a:rPr lang="en-GB" sz="1400" dirty="0">
                <a:solidFill>
                  <a:schemeClr val="bg1"/>
                </a:solidFill>
                <a:latin typeface="Calibri" panose="020F0502020204030204"/>
              </a:rPr>
              <a:t> </a:t>
            </a:r>
          </a:p>
        </p:txBody>
      </p:sp>
    </p:spTree>
    <p:extLst>
      <p:ext uri="{BB962C8B-B14F-4D97-AF65-F5344CB8AC3E}">
        <p14:creationId xmlns:p14="http://schemas.microsoft.com/office/powerpoint/2010/main" val="2610096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007E7-9CDB-402E-B90D-0521C002F324}"/>
              </a:ext>
            </a:extLst>
          </p:cNvPr>
          <p:cNvSpPr txBox="1">
            <a:spLocks/>
          </p:cNvSpPr>
          <p:nvPr/>
        </p:nvSpPr>
        <p:spPr>
          <a:xfrm>
            <a:off x="407368" y="299025"/>
            <a:ext cx="1094643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1" i="0" u="none" strike="noStrike" kern="1200" cap="none" spc="0" normalizeH="0" baseline="0" noProof="0" dirty="0">
                <a:ln>
                  <a:noFill/>
                </a:ln>
                <a:solidFill>
                  <a:srgbClr val="7030A0"/>
                </a:solidFill>
                <a:effectLst/>
                <a:uLnTx/>
                <a:uFillTx/>
                <a:latin typeface="Calibri" panose="020F0502020204030204" pitchFamily="34" charset="0"/>
                <a:cs typeface="Calibri" panose="020F0502020204030204" pitchFamily="34" charset="0"/>
              </a:rPr>
              <a:t>What does the audit tell us about the lived experiences of young people in Torbay? </a:t>
            </a:r>
          </a:p>
        </p:txBody>
      </p:sp>
      <p:sp>
        <p:nvSpPr>
          <p:cNvPr id="3" name="Content Placeholder 2">
            <a:extLst>
              <a:ext uri="{FF2B5EF4-FFF2-40B4-BE49-F238E27FC236}">
                <a16:creationId xmlns:a16="http://schemas.microsoft.com/office/drawing/2014/main" id="{D2ABBC12-55AE-4F47-9C39-74CBAAC6D50A}"/>
              </a:ext>
            </a:extLst>
          </p:cNvPr>
          <p:cNvSpPr txBox="1">
            <a:spLocks/>
          </p:cNvSpPr>
          <p:nvPr/>
        </p:nvSpPr>
        <p:spPr>
          <a:xfrm>
            <a:off x="407368" y="1792575"/>
            <a:ext cx="10946432" cy="408469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The voices of young people are missing; both from this process but also more widely across practice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It is unclear how well young people are or are not recovering from these experiences either as those having experienced or perpetrated </a:t>
            </a:r>
            <a:r>
              <a:rPr kumimoji="0" lang="en-GB" sz="2800" b="0" i="0" u="none" strike="noStrike" kern="1200" cap="none" spc="0" normalizeH="0" baseline="0" noProof="0" dirty="0" err="1">
                <a:ln>
                  <a:noFill/>
                </a:ln>
                <a:solidFill>
                  <a:sysClr val="windowText" lastClr="000000"/>
                </a:solidFill>
                <a:effectLst/>
                <a:uLnTx/>
                <a:uFillTx/>
                <a:latin typeface="Calibri" panose="020F0502020204030204"/>
                <a:ea typeface="+mn-ea"/>
                <a:cs typeface="+mn-cs"/>
              </a:rPr>
              <a:t>HSB</a:t>
            </a:r>
            <a:endPar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We do not know what the longer term impact of </a:t>
            </a:r>
            <a:r>
              <a:rPr kumimoji="0" lang="en-GB" sz="2800" b="0" i="0" u="none" strike="noStrike" kern="1200" cap="none" spc="0" normalizeH="0" baseline="0" noProof="0" dirty="0" err="1">
                <a:ln>
                  <a:noFill/>
                </a:ln>
                <a:solidFill>
                  <a:sysClr val="windowText" lastClr="000000"/>
                </a:solidFill>
                <a:effectLst/>
                <a:uLnTx/>
                <a:uFillTx/>
                <a:latin typeface="Calibri" panose="020F0502020204030204"/>
                <a:ea typeface="+mn-ea"/>
                <a:cs typeface="+mn-cs"/>
              </a:rPr>
              <a:t>HSB</a:t>
            </a: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is on the Torbay adult population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It is unclear if parents, foster parents and carers are encouraged and empowered to have conversations with Children and young people about healthy relationships and sexuality </a:t>
            </a:r>
          </a:p>
        </p:txBody>
      </p:sp>
    </p:spTree>
    <p:extLst>
      <p:ext uri="{BB962C8B-B14F-4D97-AF65-F5344CB8AC3E}">
        <p14:creationId xmlns:p14="http://schemas.microsoft.com/office/powerpoint/2010/main" val="474725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563E9-5128-4F69-BE14-C6A7C3DC88E4}"/>
              </a:ext>
            </a:extLst>
          </p:cNvPr>
          <p:cNvSpPr txBox="1">
            <a:spLocks/>
          </p:cNvSpPr>
          <p:nvPr/>
        </p:nvSpPr>
        <p:spPr>
          <a:xfrm>
            <a:off x="191911" y="365125"/>
            <a:ext cx="1178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1" i="0" u="none" strike="noStrike" kern="1200" cap="none" spc="0" normalizeH="0" baseline="0" noProof="0" dirty="0">
                <a:ln>
                  <a:noFill/>
                </a:ln>
                <a:solidFill>
                  <a:srgbClr val="7030A0"/>
                </a:solidFill>
                <a:effectLst/>
                <a:uLnTx/>
                <a:uFillTx/>
                <a:latin typeface="Calibri" panose="020F0502020204030204" pitchFamily="34" charset="0"/>
                <a:cs typeface="Calibri" panose="020F0502020204030204" pitchFamily="34" charset="0"/>
              </a:rPr>
              <a:t>What does the audit tell us is working well in Torbay? </a:t>
            </a:r>
          </a:p>
        </p:txBody>
      </p:sp>
      <p:sp>
        <p:nvSpPr>
          <p:cNvPr id="3" name="Content Placeholder 2">
            <a:extLst>
              <a:ext uri="{FF2B5EF4-FFF2-40B4-BE49-F238E27FC236}">
                <a16:creationId xmlns:a16="http://schemas.microsoft.com/office/drawing/2014/main" id="{48251102-36FA-4441-AF08-139AA35C4991}"/>
              </a:ext>
            </a:extLst>
          </p:cNvPr>
          <p:cNvSpPr txBox="1">
            <a:spLocks/>
          </p:cNvSpPr>
          <p:nvPr/>
        </p:nvSpPr>
        <p:spPr>
          <a:xfrm>
            <a:off x="838200" y="1897633"/>
            <a:ext cx="10515600" cy="34755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5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The quality of professional relationships and commitment to supporting vulnerable young people was exemplary </a:t>
            </a:r>
          </a:p>
          <a:p>
            <a:pPr marL="228600" marR="0" lvl="0" indent="-228600" algn="l" defTabSz="914400" rtl="0" eaLnBrk="1" fontAlgn="auto" latinLnBrk="0" hangingPunct="1">
              <a:lnSpc>
                <a:spcPct val="90000"/>
              </a:lnSpc>
              <a:spcBef>
                <a:spcPts val="15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This led to the young person being at the centre of all interventions </a:t>
            </a:r>
          </a:p>
          <a:p>
            <a:pPr marL="228600" marR="0" lvl="0" indent="-228600" algn="l" defTabSz="914400" rtl="0" eaLnBrk="1" fontAlgn="auto" latinLnBrk="0" hangingPunct="1">
              <a:lnSpc>
                <a:spcPct val="90000"/>
              </a:lnSpc>
              <a:spcBef>
                <a:spcPts val="15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Emerging good practice of appropriate information sharing across the partnership</a:t>
            </a:r>
          </a:p>
          <a:p>
            <a:pPr marL="228600" marR="0" lvl="0" indent="-228600" algn="l" defTabSz="914400" rtl="0" eaLnBrk="1" fontAlgn="auto" latinLnBrk="0" hangingPunct="1">
              <a:lnSpc>
                <a:spcPct val="90000"/>
              </a:lnSpc>
              <a:spcBef>
                <a:spcPts val="15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The tenacity and creativity of professionals in maintaining contact with young people through the challenges of a changing environment</a:t>
            </a:r>
          </a:p>
        </p:txBody>
      </p:sp>
    </p:spTree>
    <p:extLst>
      <p:ext uri="{BB962C8B-B14F-4D97-AF65-F5344CB8AC3E}">
        <p14:creationId xmlns:p14="http://schemas.microsoft.com/office/powerpoint/2010/main" val="813246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746C7-D8AB-40FD-9D27-BA7774045810}"/>
              </a:ext>
            </a:extLst>
          </p:cNvPr>
          <p:cNvSpPr txBox="1">
            <a:spLocks/>
          </p:cNvSpPr>
          <p:nvPr/>
        </p:nvSpPr>
        <p:spPr>
          <a:xfrm>
            <a:off x="407368" y="1"/>
            <a:ext cx="10515600" cy="106228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1" i="0" u="none" strike="noStrike" kern="1200" cap="none" spc="0" normalizeH="0" baseline="0" noProof="0" dirty="0">
                <a:ln>
                  <a:noFill/>
                </a:ln>
                <a:solidFill>
                  <a:srgbClr val="7030A0"/>
                </a:solidFill>
                <a:effectLst/>
                <a:uLnTx/>
                <a:uFillTx/>
                <a:latin typeface="Calibri" panose="020F0502020204030204" pitchFamily="34" charset="0"/>
                <a:cs typeface="Calibri" panose="020F0502020204030204" pitchFamily="34" charset="0"/>
              </a:rPr>
              <a:t>What does the audit tell us about practice? </a:t>
            </a:r>
          </a:p>
        </p:txBody>
      </p:sp>
      <p:sp>
        <p:nvSpPr>
          <p:cNvPr id="3" name="Content Placeholder 2">
            <a:extLst>
              <a:ext uri="{FF2B5EF4-FFF2-40B4-BE49-F238E27FC236}">
                <a16:creationId xmlns:a16="http://schemas.microsoft.com/office/drawing/2014/main" id="{24627904-CBC1-4348-A70D-5AB411FACBB2}"/>
              </a:ext>
            </a:extLst>
          </p:cNvPr>
          <p:cNvSpPr txBox="1">
            <a:spLocks/>
          </p:cNvSpPr>
          <p:nvPr/>
        </p:nvSpPr>
        <p:spPr>
          <a:xfrm>
            <a:off x="245533" y="908721"/>
            <a:ext cx="11108267" cy="4608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There is not a policy to support </a:t>
            </a:r>
            <a:r>
              <a:rPr kumimoji="0" lang="en-GB" sz="2800" b="0" i="0" u="none" strike="noStrike" kern="1200" cap="none" spc="0" normalizeH="0" baseline="0" noProof="0" dirty="0" err="1">
                <a:ln>
                  <a:noFill/>
                </a:ln>
                <a:solidFill>
                  <a:sysClr val="windowText" lastClr="000000"/>
                </a:solidFill>
                <a:effectLst/>
                <a:uLnTx/>
                <a:uFillTx/>
                <a:latin typeface="Calibri" panose="020F0502020204030204"/>
                <a:ea typeface="+mn-ea"/>
                <a:cs typeface="+mn-cs"/>
              </a:rPr>
              <a:t>HSB</a:t>
            </a: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work in Torbay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There is not sufficient assurance that the wider system has a robust framework to enable practitioners to confidently manage </a:t>
            </a:r>
            <a:r>
              <a:rPr kumimoji="0" lang="en-GB" sz="2800" b="0" i="0" u="none" strike="noStrike" kern="1200" cap="none" spc="0" normalizeH="0" baseline="0" noProof="0" dirty="0" err="1">
                <a:ln>
                  <a:noFill/>
                </a:ln>
                <a:solidFill>
                  <a:sysClr val="windowText" lastClr="000000"/>
                </a:solidFill>
                <a:effectLst/>
                <a:uLnTx/>
                <a:uFillTx/>
                <a:latin typeface="Calibri" panose="020F0502020204030204"/>
                <a:ea typeface="+mn-ea"/>
                <a:cs typeface="+mn-cs"/>
              </a:rPr>
              <a:t>HSB</a:t>
            </a: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from identification to intervention.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Inconsistent access to the </a:t>
            </a: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hlinkClick r:id="rId3"/>
              </a:rPr>
              <a:t>Brook Assessment </a:t>
            </a: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tool, creating professional anxiety and inconsistency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The language used by professionals was interchangeable and potentially terms may be misunderstood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Practitioner curiosity – using tools and training</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School understanding and identification of </a:t>
            </a:r>
            <a:r>
              <a:rPr kumimoji="0" lang="en-GB" sz="2800" b="0" i="0" u="none" strike="noStrike" kern="1200" cap="none" spc="0" normalizeH="0" baseline="0" noProof="0" dirty="0" err="1">
                <a:ln>
                  <a:noFill/>
                </a:ln>
                <a:solidFill>
                  <a:sysClr val="windowText" lastClr="000000"/>
                </a:solidFill>
                <a:effectLst/>
                <a:uLnTx/>
                <a:uFillTx/>
                <a:latin typeface="Calibri" panose="020F0502020204030204"/>
                <a:ea typeface="+mn-ea"/>
                <a:cs typeface="+mn-cs"/>
              </a:rPr>
              <a:t>HSB</a:t>
            </a: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is not always consistent.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CFC1562D-513F-46B9-A37E-B5E6EC537502}"/>
              </a:ext>
            </a:extLst>
          </p:cNvPr>
          <p:cNvSpPr txBox="1"/>
          <p:nvPr/>
        </p:nvSpPr>
        <p:spPr>
          <a:xfrm>
            <a:off x="245532" y="6152118"/>
            <a:ext cx="11108267" cy="369332"/>
          </a:xfrm>
          <a:prstGeom prst="rect">
            <a:avLst/>
          </a:prstGeom>
          <a:noFill/>
        </p:spPr>
        <p:txBody>
          <a:bodyPr wrap="square" rtlCol="0">
            <a:spAutoFit/>
          </a:bodyPr>
          <a:lstStyle/>
          <a:p>
            <a:r>
              <a:rPr lang="en-GB" dirty="0">
                <a:solidFill>
                  <a:schemeClr val="bg1"/>
                </a:solidFill>
                <a:latin typeface="Calibri" panose="020F0502020204030204"/>
              </a:rPr>
              <a:t>Links in this slide: </a:t>
            </a:r>
            <a:r>
              <a:rPr lang="en-GB" dirty="0">
                <a:solidFill>
                  <a:schemeClr val="bg1"/>
                </a:solidFill>
                <a:latin typeface="Calibri" panose="020F0502020204030204"/>
                <a:hlinkClick r:id="rId3">
                  <a:extLst>
                    <a:ext uri="{A12FA001-AC4F-418D-AE19-62706E023703}">
                      <ahyp:hlinkClr xmlns:ahyp="http://schemas.microsoft.com/office/drawing/2018/hyperlinkcolor" val="tx"/>
                    </a:ext>
                  </a:extLst>
                </a:hlinkClick>
              </a:rPr>
              <a:t>Sexual Behaviours Traffic Light Tool – Brook</a:t>
            </a:r>
            <a:endParaRPr lang="en-GB" dirty="0">
              <a:solidFill>
                <a:schemeClr val="bg1"/>
              </a:solidFill>
              <a:latin typeface="Calibri" panose="020F0502020204030204"/>
            </a:endParaRPr>
          </a:p>
        </p:txBody>
      </p:sp>
    </p:spTree>
    <p:extLst>
      <p:ext uri="{BB962C8B-B14F-4D97-AF65-F5344CB8AC3E}">
        <p14:creationId xmlns:p14="http://schemas.microsoft.com/office/powerpoint/2010/main" val="3958557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C72D3-8510-46A2-8FD8-AACDE8AE0503}"/>
              </a:ext>
            </a:extLst>
          </p:cNvPr>
          <p:cNvSpPr txBox="1">
            <a:spLocks/>
          </p:cNvSpPr>
          <p:nvPr/>
        </p:nvSpPr>
        <p:spPr>
          <a:xfrm>
            <a:off x="154745" y="365125"/>
            <a:ext cx="1188719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400" b="1" i="0" u="none" strike="noStrike" kern="1200" cap="none" spc="0" normalizeH="0" baseline="0" noProof="0" dirty="0">
                <a:ln>
                  <a:noFill/>
                </a:ln>
                <a:solidFill>
                  <a:srgbClr val="7030A0"/>
                </a:solidFill>
                <a:effectLst/>
                <a:uLnTx/>
                <a:uFillTx/>
                <a:latin typeface="Calibri" panose="020F0502020204030204" pitchFamily="34" charset="0"/>
                <a:cs typeface="Calibri" panose="020F0502020204030204" pitchFamily="34" charset="0"/>
              </a:rPr>
              <a:t>Transition – moving from child to adult services </a:t>
            </a:r>
          </a:p>
        </p:txBody>
      </p:sp>
      <p:sp>
        <p:nvSpPr>
          <p:cNvPr id="3" name="Content Placeholder 2">
            <a:extLst>
              <a:ext uri="{FF2B5EF4-FFF2-40B4-BE49-F238E27FC236}">
                <a16:creationId xmlns:a16="http://schemas.microsoft.com/office/drawing/2014/main" id="{53E698DC-8A05-4DC8-A7E3-D269F22CFE3A}"/>
              </a:ext>
            </a:extLst>
          </p:cNvPr>
          <p:cNvSpPr txBox="1">
            <a:spLocks/>
          </p:cNvSpPr>
          <p:nvPr/>
        </p:nvSpPr>
        <p:spPr>
          <a:xfrm>
            <a:off x="838200" y="1825625"/>
            <a:ext cx="10515600" cy="31155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Cases identified that some individuals were ‘lost to the system’ as they moved from ages 16 to 18.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Where planning was able to happen, better outcomes were secured, but this was circumstantial rather than a clearly defined pathway.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There was not sufficient assurance that the process of transition was considered at an early enough stage to ensure a seamless approach to supporting both perpetrators and those having experienced </a:t>
            </a:r>
            <a:r>
              <a:rPr kumimoji="0" lang="en-GB" sz="2800" b="0" i="0" u="none" strike="noStrike" kern="1200" cap="none" spc="0" normalizeH="0" baseline="0" noProof="0" dirty="0" err="1">
                <a:ln>
                  <a:noFill/>
                </a:ln>
                <a:solidFill>
                  <a:sysClr val="windowText" lastClr="000000"/>
                </a:solidFill>
                <a:effectLst/>
                <a:uLnTx/>
                <a:uFillTx/>
                <a:latin typeface="Calibri" panose="020F0502020204030204"/>
                <a:ea typeface="+mn-ea"/>
                <a:cs typeface="+mn-cs"/>
              </a:rPr>
              <a:t>HSB</a:t>
            </a:r>
            <a:r>
              <a:rPr kumimoji="0" lang="en-GB"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2576717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182CA39-8EEE-4891-B174-BA36FC603E6C}"/>
              </a:ext>
            </a:extLst>
          </p:cNvPr>
          <p:cNvSpPr txBox="1">
            <a:spLocks/>
          </p:cNvSpPr>
          <p:nvPr/>
        </p:nvSpPr>
        <p:spPr>
          <a:xfrm>
            <a:off x="191177" y="350234"/>
            <a:ext cx="5400228" cy="615158"/>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000" b="1" i="0" u="none" strike="noStrike" kern="1200" cap="none" spc="0" normalizeH="0" baseline="0" noProof="0" dirty="0">
                <a:ln>
                  <a:noFill/>
                </a:ln>
                <a:solidFill>
                  <a:srgbClr val="7030A0"/>
                </a:solidFill>
                <a:effectLst/>
                <a:uLnTx/>
                <a:uFillTx/>
                <a:latin typeface="Calibri" panose="020F0502020204030204" pitchFamily="34" charset="0"/>
                <a:cs typeface="Calibri" panose="020F0502020204030204" pitchFamily="34" charset="0"/>
              </a:rPr>
              <a:t>Vision and governance</a:t>
            </a:r>
          </a:p>
        </p:txBody>
      </p:sp>
      <p:graphicFrame>
        <p:nvGraphicFramePr>
          <p:cNvPr id="7" name="Content Placeholder 4">
            <a:extLst>
              <a:ext uri="{FF2B5EF4-FFF2-40B4-BE49-F238E27FC236}">
                <a16:creationId xmlns:a16="http://schemas.microsoft.com/office/drawing/2014/main" id="{3892108F-75CF-4EED-8B43-275EA9DEFC5D}"/>
              </a:ext>
            </a:extLst>
          </p:cNvPr>
          <p:cNvGraphicFramePr>
            <a:graphicFrameLocks/>
          </p:cNvGraphicFramePr>
          <p:nvPr>
            <p:extLst>
              <p:ext uri="{D42A27DB-BD31-4B8C-83A1-F6EECF244321}">
                <p14:modId xmlns:p14="http://schemas.microsoft.com/office/powerpoint/2010/main" val="3552554649"/>
              </p:ext>
            </p:extLst>
          </p:nvPr>
        </p:nvGraphicFramePr>
        <p:xfrm>
          <a:off x="3137096" y="201415"/>
          <a:ext cx="9113586" cy="54856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 Placeholder 3">
            <a:extLst>
              <a:ext uri="{FF2B5EF4-FFF2-40B4-BE49-F238E27FC236}">
                <a16:creationId xmlns:a16="http://schemas.microsoft.com/office/drawing/2014/main" id="{3BA6CB03-16DD-453E-A4D7-C223D61628AC}"/>
              </a:ext>
            </a:extLst>
          </p:cNvPr>
          <p:cNvSpPr txBox="1">
            <a:spLocks/>
          </p:cNvSpPr>
          <p:nvPr/>
        </p:nvSpPr>
        <p:spPr>
          <a:xfrm>
            <a:off x="318868" y="1170972"/>
            <a:ext cx="3932237" cy="413023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We recognise that on occasions there may be specific actions or workstreams that feed into one of the key partners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Groups and boards with </a:t>
            </a:r>
            <a:r>
              <a:rPr kumimoji="0" lang="en-GB" sz="2000" b="0" i="0" u="none" strike="noStrike" kern="1200" cap="none" spc="0" normalizeH="0" baseline="0" noProof="0" dirty="0" err="1">
                <a:ln>
                  <a:noFill/>
                </a:ln>
                <a:solidFill>
                  <a:sysClr val="windowText" lastClr="000000"/>
                </a:solidFill>
                <a:effectLst/>
                <a:uLnTx/>
                <a:uFillTx/>
                <a:latin typeface="Calibri" panose="020F0502020204030204"/>
                <a:ea typeface="+mn-ea"/>
                <a:cs typeface="+mn-cs"/>
              </a:rPr>
              <a:t>HSB</a:t>
            </a:r>
            <a:r>
              <a:rPr kumimoji="0" lang="en-GB"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within their remit include: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err="1">
                <a:ln>
                  <a:noFill/>
                </a:ln>
                <a:solidFill>
                  <a:sysClr val="windowText" lastClr="000000"/>
                </a:solidFill>
                <a:effectLst/>
                <a:uLnTx/>
                <a:uFillTx/>
                <a:latin typeface="Calibri" panose="020F0502020204030204"/>
                <a:ea typeface="+mn-ea"/>
                <a:cs typeface="+mn-cs"/>
              </a:rPr>
              <a:t>HSB</a:t>
            </a:r>
            <a:r>
              <a:rPr kumimoji="0" lang="en-GB"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a:t>
            </a:r>
            <a:r>
              <a:rPr kumimoji="0" lang="en-GB" sz="2000" b="0" i="0" u="none" strike="noStrike" kern="1200" cap="none" spc="0" normalizeH="0" baseline="0" noProof="0" dirty="0" err="1">
                <a:ln>
                  <a:noFill/>
                </a:ln>
                <a:solidFill>
                  <a:sysClr val="windowText" lastClr="000000"/>
                </a:solidFill>
                <a:effectLst/>
                <a:uLnTx/>
                <a:uFillTx/>
                <a:latin typeface="Calibri" panose="020F0502020204030204"/>
                <a:ea typeface="+mn-ea"/>
                <a:cs typeface="+mn-cs"/>
              </a:rPr>
              <a:t>T&amp;F</a:t>
            </a:r>
            <a:r>
              <a:rPr kumimoji="0" lang="en-GB"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group</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TSCP Business group</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Community Safety Partnership</a:t>
            </a:r>
          </a:p>
          <a:p>
            <a:pPr marL="28575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err="1">
                <a:ln>
                  <a:noFill/>
                </a:ln>
                <a:solidFill>
                  <a:sysClr val="windowText" lastClr="000000"/>
                </a:solidFill>
                <a:effectLst/>
                <a:uLnTx/>
                <a:uFillTx/>
                <a:latin typeface="Calibri" panose="020F0502020204030204"/>
                <a:ea typeface="+mn-ea"/>
                <a:cs typeface="+mn-cs"/>
              </a:rPr>
              <a:t>DASVEG</a:t>
            </a:r>
            <a:r>
              <a:rPr kumimoji="0" lang="en-GB"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 / </a:t>
            </a:r>
            <a:r>
              <a:rPr kumimoji="0" lang="en-GB" sz="2000" b="0" i="0" u="none" strike="noStrike" kern="1200" cap="none" spc="0" normalizeH="0" baseline="0" noProof="0" dirty="0" err="1">
                <a:ln>
                  <a:noFill/>
                </a:ln>
                <a:solidFill>
                  <a:sysClr val="windowText" lastClr="000000"/>
                </a:solidFill>
                <a:effectLst/>
                <a:uLnTx/>
                <a:uFillTx/>
                <a:latin typeface="Calibri" panose="020F0502020204030204"/>
                <a:ea typeface="+mn-ea"/>
                <a:cs typeface="+mn-cs"/>
              </a:rPr>
              <a:t>DASVOG</a:t>
            </a:r>
            <a:endParaRPr kumimoji="0" lang="en-GB"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pic>
        <p:nvPicPr>
          <p:cNvPr id="9" name="Graphic 8" descr="School girl outline">
            <a:extLst>
              <a:ext uri="{FF2B5EF4-FFF2-40B4-BE49-F238E27FC236}">
                <a16:creationId xmlns:a16="http://schemas.microsoft.com/office/drawing/2014/main" id="{499776B0-CB55-4841-A24E-5180E7D8D5C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876839" y="2339629"/>
            <a:ext cx="914400" cy="914400"/>
          </a:xfrm>
          <a:prstGeom prst="rect">
            <a:avLst/>
          </a:prstGeom>
        </p:spPr>
      </p:pic>
      <p:pic>
        <p:nvPicPr>
          <p:cNvPr id="10" name="Graphic 9" descr="School boy outline">
            <a:extLst>
              <a:ext uri="{FF2B5EF4-FFF2-40B4-BE49-F238E27FC236}">
                <a16:creationId xmlns:a16="http://schemas.microsoft.com/office/drawing/2014/main" id="{544B2B1A-CC89-494D-826A-827A9C1277C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565919" y="2339629"/>
            <a:ext cx="914400" cy="914400"/>
          </a:xfrm>
          <a:prstGeom prst="rect">
            <a:avLst/>
          </a:prstGeom>
        </p:spPr>
      </p:pic>
      <p:sp>
        <p:nvSpPr>
          <p:cNvPr id="11" name="TextBox 10">
            <a:extLst>
              <a:ext uri="{FF2B5EF4-FFF2-40B4-BE49-F238E27FC236}">
                <a16:creationId xmlns:a16="http://schemas.microsoft.com/office/drawing/2014/main" id="{F484A2B1-5139-4DFE-BE8E-3C74BFB9ED3B}"/>
              </a:ext>
            </a:extLst>
          </p:cNvPr>
          <p:cNvSpPr txBox="1"/>
          <p:nvPr/>
        </p:nvSpPr>
        <p:spPr>
          <a:xfrm>
            <a:off x="9817100" y="201414"/>
            <a:ext cx="2184400" cy="923330"/>
          </a:xfrm>
          <a:prstGeom prst="rect">
            <a:avLst/>
          </a:prstGeom>
          <a:noFill/>
        </p:spPr>
        <p:txBody>
          <a:bodyPr wrap="square" rtlCol="0">
            <a:spAutoFit/>
          </a:bodyPr>
          <a:lstStyle/>
          <a:p>
            <a:r>
              <a:rPr lang="en-GB" dirty="0">
                <a:solidFill>
                  <a:prstClr val="black"/>
                </a:solidFill>
                <a:latin typeface="Calibri" panose="020F0502020204030204"/>
              </a:rPr>
              <a:t>Children and Young people are at the centre of all we do</a:t>
            </a:r>
          </a:p>
        </p:txBody>
      </p:sp>
      <p:cxnSp>
        <p:nvCxnSpPr>
          <p:cNvPr id="12" name="Straight Arrow Connector 11">
            <a:extLst>
              <a:ext uri="{FF2B5EF4-FFF2-40B4-BE49-F238E27FC236}">
                <a16:creationId xmlns:a16="http://schemas.microsoft.com/office/drawing/2014/main" id="{CAC62BA7-F169-4F1C-9554-492227FA60F2}"/>
              </a:ext>
            </a:extLst>
          </p:cNvPr>
          <p:cNvCxnSpPr>
            <a:cxnSpLocks/>
          </p:cNvCxnSpPr>
          <p:nvPr/>
        </p:nvCxnSpPr>
        <p:spPr>
          <a:xfrm flipH="1">
            <a:off x="9169400" y="1170972"/>
            <a:ext cx="1319088" cy="1217380"/>
          </a:xfrm>
          <a:prstGeom prst="straightConnector1">
            <a:avLst/>
          </a:prstGeom>
          <a:noFill/>
          <a:ln w="6350" cap="flat" cmpd="sng" algn="ctr">
            <a:solidFill>
              <a:srgbClr val="4472C4"/>
            </a:solidFill>
            <a:prstDash val="solid"/>
            <a:miter lim="800000"/>
            <a:tailEnd type="triangle"/>
          </a:ln>
          <a:effectLst/>
        </p:spPr>
      </p:cxnSp>
    </p:spTree>
    <p:extLst>
      <p:ext uri="{BB962C8B-B14F-4D97-AF65-F5344CB8AC3E}">
        <p14:creationId xmlns:p14="http://schemas.microsoft.com/office/powerpoint/2010/main" val="1639017461"/>
      </p:ext>
    </p:extLst>
  </p:cSld>
  <p:clrMapOvr>
    <a:masterClrMapping/>
  </p:clrMapOvr>
</p:sld>
</file>

<file path=ppt/theme/theme1.xml><?xml version="1.0" encoding="utf-8"?>
<a:theme xmlns:a="http://schemas.openxmlformats.org/drawingml/2006/main" name="Office Theme">
  <a:themeElements>
    <a:clrScheme name="Safeguarding colours">
      <a:dk1>
        <a:sysClr val="windowText" lastClr="000000"/>
      </a:dk1>
      <a:lt1>
        <a:sysClr val="window" lastClr="FFFFFF"/>
      </a:lt1>
      <a:dk2>
        <a:srgbClr val="5E0D8B"/>
      </a:dk2>
      <a:lt2>
        <a:srgbClr val="A4D55D"/>
      </a:lt2>
      <a:accent1>
        <a:srgbClr val="FF8671"/>
      </a:accent1>
      <a:accent2>
        <a:srgbClr val="FFB359"/>
      </a:accent2>
      <a:accent3>
        <a:srgbClr val="FEDD3D"/>
      </a:accent3>
      <a:accent4>
        <a:srgbClr val="57C9E8"/>
      </a:accent4>
      <a:accent5>
        <a:srgbClr val="FFFFFF"/>
      </a:accent5>
      <a:accent6>
        <a:srgbClr val="FFFFFF"/>
      </a:accent6>
      <a:hlink>
        <a:srgbClr val="5E0D8B"/>
      </a:hlink>
      <a:folHlink>
        <a:srgbClr val="5E0D8B"/>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184AD11B23B47449E5A1DF5FE47DC82" ma:contentTypeVersion="9" ma:contentTypeDescription="Create a new document." ma:contentTypeScope="" ma:versionID="e96296351a17ca0184a3fe9590ffbe4e">
  <xsd:schema xmlns:xsd="http://www.w3.org/2001/XMLSchema" xmlns:xs="http://www.w3.org/2001/XMLSchema" xmlns:p="http://schemas.microsoft.com/office/2006/metadata/properties" xmlns:ns2="91238666-3c46-409f-9265-95f3236ffbc3" xmlns:ns3="175249ee-af0b-4f6c-83e8-b4da5730e63b" targetNamespace="http://schemas.microsoft.com/office/2006/metadata/properties" ma:root="true" ma:fieldsID="590e7058e97f425efb1d8f4f8b40d044" ns2:_="" ns3:_="">
    <xsd:import namespace="91238666-3c46-409f-9265-95f3236ffbc3"/>
    <xsd:import namespace="175249ee-af0b-4f6c-83e8-b4da5730e63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238666-3c46-409f-9265-95f3236ffb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75249ee-af0b-4f6c-83e8-b4da5730e63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F7BC28-2A2F-4EE4-BD02-95CEEB22E7E9}">
  <ds:schemaRefs>
    <ds:schemaRef ds:uri="http://schemas.microsoft.com/sharepoint/v3/contenttype/forms"/>
  </ds:schemaRefs>
</ds:datastoreItem>
</file>

<file path=customXml/itemProps2.xml><?xml version="1.0" encoding="utf-8"?>
<ds:datastoreItem xmlns:ds="http://schemas.openxmlformats.org/officeDocument/2006/customXml" ds:itemID="{A9E394EC-3C7A-4441-BDC7-DD49B0BEF115}"/>
</file>

<file path=customXml/itemProps3.xml><?xml version="1.0" encoding="utf-8"?>
<ds:datastoreItem xmlns:ds="http://schemas.openxmlformats.org/officeDocument/2006/customXml" ds:itemID="{ABA273D6-160D-4595-8254-65D4DDDFDB6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139</TotalTime>
  <Words>1314</Words>
  <Application>Microsoft Office PowerPoint</Application>
  <PresentationFormat>Widescreen</PresentationFormat>
  <Paragraphs>94</Paragraphs>
  <Slides>11</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Century Gothic</vt:lpstr>
      <vt:lpstr>Office Theme</vt:lpstr>
      <vt:lpstr>Harmful Sexual Behaviour Multi-Agency Case Audit</vt:lpstr>
      <vt:lpstr>Format</vt:lpstr>
      <vt:lpstr>Purpose and methodology for Multi-Agency Case Audit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Torbay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Beth Hill</dc:creator>
  <cp:lastModifiedBy>Lucie Saunders</cp:lastModifiedBy>
  <cp:revision>6</cp:revision>
  <dcterms:created xsi:type="dcterms:W3CDTF">2016-06-29T15:33:15Z</dcterms:created>
  <dcterms:modified xsi:type="dcterms:W3CDTF">2021-11-12T16:18:49Z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-1490692373</vt:i4>
  </property>
  <property fmtid="{D5CDD505-2E9C-101B-9397-08002B2CF9AE}" pid="4" name="_EmailSubject">
    <vt:lpwstr>Webinar</vt:lpwstr>
  </property>
  <property fmtid="{D5CDD505-2E9C-101B-9397-08002B2CF9AE}" pid="5" name="_AuthorEmail">
    <vt:lpwstr>Lucinda.Wills@torbay.gov.uk</vt:lpwstr>
  </property>
  <property fmtid="{D5CDD505-2E9C-101B-9397-08002B2CF9AE}" pid="6" name="_AuthorEmailDisplayName">
    <vt:lpwstr>Wills, Lucinda</vt:lpwstr>
  </property>
  <property fmtid="{D5CDD505-2E9C-101B-9397-08002B2CF9AE}" pid="7" name="_PreviousAdHocReviewCycleID">
    <vt:i4>-1497683840</vt:i4>
  </property>
  <property fmtid="{D5CDD505-2E9C-101B-9397-08002B2CF9AE}" pid="8" name="ContentTypeId">
    <vt:lpwstr>0x0101003184AD11B23B47449E5A1DF5FE47DC82</vt:lpwstr>
  </property>
  <property fmtid="{D5CDD505-2E9C-101B-9397-08002B2CF9AE}" pid="9" name="Order">
    <vt:r8>546800</vt:r8>
  </property>
</Properties>
</file>